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6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713" r:id="rId2"/>
    <p:sldMasterId id="2147483807" r:id="rId3"/>
    <p:sldMasterId id="2147483823" r:id="rId4"/>
    <p:sldMasterId id="2147483853" r:id="rId5"/>
    <p:sldMasterId id="2147483895" r:id="rId6"/>
    <p:sldMasterId id="2147483911" r:id="rId7"/>
  </p:sldMasterIdLst>
  <p:notesMasterIdLst>
    <p:notesMasterId r:id="rId60"/>
  </p:notesMasterIdLst>
  <p:sldIdLst>
    <p:sldId id="267" r:id="rId8"/>
    <p:sldId id="460" r:id="rId9"/>
    <p:sldId id="462" r:id="rId10"/>
    <p:sldId id="262" r:id="rId11"/>
    <p:sldId id="351" r:id="rId12"/>
    <p:sldId id="485" r:id="rId13"/>
    <p:sldId id="494" r:id="rId14"/>
    <p:sldId id="483" r:id="rId15"/>
    <p:sldId id="375" r:id="rId16"/>
    <p:sldId id="521" r:id="rId17"/>
    <p:sldId id="468" r:id="rId18"/>
    <p:sldId id="522" r:id="rId19"/>
    <p:sldId id="478" r:id="rId20"/>
    <p:sldId id="459" r:id="rId21"/>
    <p:sldId id="493" r:id="rId22"/>
    <p:sldId id="495" r:id="rId23"/>
    <p:sldId id="498" r:id="rId24"/>
    <p:sldId id="496" r:id="rId25"/>
    <p:sldId id="524" r:id="rId26"/>
    <p:sldId id="497" r:id="rId27"/>
    <p:sldId id="502" r:id="rId28"/>
    <p:sldId id="507" r:id="rId29"/>
    <p:sldId id="508" r:id="rId30"/>
    <p:sldId id="509" r:id="rId31"/>
    <p:sldId id="510" r:id="rId32"/>
    <p:sldId id="499" r:id="rId33"/>
    <p:sldId id="503" r:id="rId34"/>
    <p:sldId id="504" r:id="rId35"/>
    <p:sldId id="505" r:id="rId36"/>
    <p:sldId id="506" r:id="rId37"/>
    <p:sldId id="500" r:id="rId38"/>
    <p:sldId id="515" r:id="rId39"/>
    <p:sldId id="511" r:id="rId40"/>
    <p:sldId id="512" r:id="rId41"/>
    <p:sldId id="516" r:id="rId42"/>
    <p:sldId id="518" r:id="rId43"/>
    <p:sldId id="517" r:id="rId44"/>
    <p:sldId id="523" r:id="rId45"/>
    <p:sldId id="513" r:id="rId46"/>
    <p:sldId id="514" r:id="rId47"/>
    <p:sldId id="519" r:id="rId48"/>
    <p:sldId id="520" r:id="rId49"/>
    <p:sldId id="461" r:id="rId50"/>
    <p:sldId id="258" r:id="rId51"/>
    <p:sldId id="481" r:id="rId52"/>
    <p:sldId id="492" r:id="rId53"/>
    <p:sldId id="491" r:id="rId54"/>
    <p:sldId id="480" r:id="rId55"/>
    <p:sldId id="486" r:id="rId56"/>
    <p:sldId id="490" r:id="rId57"/>
    <p:sldId id="488" r:id="rId58"/>
    <p:sldId id="489" r:id="rId59"/>
  </p:sldIdLst>
  <p:sldSz cx="9144000" cy="5143500" type="screen16x9"/>
  <p:notesSz cx="6858000" cy="9144000"/>
  <p:defaultTextStyle>
    <a:defPPr>
      <a:defRPr lang="zh-CN"/>
    </a:defPPr>
    <a:lvl1pPr marL="0" algn="l" defTabSz="91428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2" algn="l" defTabSz="91428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8" algn="l" defTabSz="91428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30" algn="l" defTabSz="91428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4" algn="l" defTabSz="91428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3" algn="l" defTabSz="91428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  <a:srgbClr val="1C5A9E"/>
    <a:srgbClr val="FF6600"/>
    <a:srgbClr val="EF678B"/>
    <a:srgbClr val="07ADC9"/>
    <a:srgbClr val="B40000"/>
    <a:srgbClr val="D2143D"/>
    <a:srgbClr val="E41642"/>
    <a:srgbClr val="047BCC"/>
    <a:srgbClr val="4760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4" autoAdjust="0"/>
    <p:restoredTop sz="88398" autoAdjust="0"/>
  </p:normalViewPr>
  <p:slideViewPr>
    <p:cSldViewPr>
      <p:cViewPr varScale="1">
        <p:scale>
          <a:sx n="78" d="100"/>
          <a:sy n="78" d="100"/>
        </p:scale>
        <p:origin x="-1056" y="-90"/>
      </p:cViewPr>
      <p:guideLst>
        <p:guide orient="horz" pos="1620"/>
        <p:guide orient="horz" pos="395"/>
        <p:guide orient="horz" pos="667"/>
        <p:guide orient="horz" pos="3117"/>
        <p:guide orient="horz" pos="2482"/>
        <p:guide orient="horz" pos="1121"/>
        <p:guide pos="2880"/>
        <p:guide pos="249"/>
        <p:guide pos="5556"/>
        <p:guide pos="1066"/>
        <p:guide pos="2064"/>
      </p:guideLst>
    </p:cSldViewPr>
  </p:slideViewPr>
  <p:notesTextViewPr>
    <p:cViewPr>
      <p:scale>
        <a:sx n="100" d="100"/>
        <a:sy n="100" d="100"/>
      </p:scale>
      <p:origin x="0" y="126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5" Type="http://schemas.openxmlformats.org/officeDocument/2006/relationships/slideMaster" Target="slideMasters/slideMaster5.xml"/><Relationship Id="rId61" Type="http://schemas.openxmlformats.org/officeDocument/2006/relationships/presProps" Target="presProps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tableStyles" Target="tableStyle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PC&#20013;&#38388;&#39029;&#24037;&#20316;\2016.7.13PC&#31471;&#20013;&#38388;&#39029;&#24773;&#20917;&#32479;&#35745;\PC&#31471;&#27719;&#24635;&#25968;&#25454;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PC&#20013;&#38388;&#39029;&#24037;&#20316;\2016.7.13PC&#31471;&#20013;&#38388;&#39029;&#24773;&#20917;&#32479;&#35745;\PC&#31471;&#27719;&#24635;&#25968;&#25454;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guoxiaomeng1\Downloads\&#20013;&#38388;&#39029;&#25253;&#34920;--&#26085;&#26399;&#26126;&#32454;%20(21)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guoxiaomeng1\Desktop\&#25968;&#25454;&#35745;&#31639;&#34920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400"/>
            </a:pPr>
            <a:r>
              <a:rPr lang="en-US" altLang="zh-CN" sz="1400" dirty="0"/>
              <a:t>PC</a:t>
            </a:r>
            <a:r>
              <a:rPr lang="zh-CN" altLang="en-US" sz="1400" dirty="0"/>
              <a:t>端中间</a:t>
            </a:r>
            <a:r>
              <a:rPr lang="zh-CN" altLang="en-US" sz="1400" dirty="0" smtClean="0"/>
              <a:t>页流量来源</a:t>
            </a:r>
            <a:r>
              <a:rPr lang="zh-CN" altLang="en-US" sz="1400" dirty="0"/>
              <a:t>占比</a:t>
            </a:r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dLbls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各页面组成!$B$108:$H$108</c:f>
              <c:strCache>
                <c:ptCount val="7"/>
                <c:pt idx="0">
                  <c:v>CPS渠道</c:v>
                </c:pt>
                <c:pt idx="1">
                  <c:v>SEM渠道</c:v>
                </c:pt>
                <c:pt idx="2">
                  <c:v>CPC渠道</c:v>
                </c:pt>
                <c:pt idx="3">
                  <c:v>ADX渠道</c:v>
                </c:pt>
                <c:pt idx="4">
                  <c:v>展示包段渠道</c:v>
                </c:pt>
                <c:pt idx="5">
                  <c:v>网盟渠道</c:v>
                </c:pt>
                <c:pt idx="6">
                  <c:v>广点通渠道</c:v>
                </c:pt>
              </c:strCache>
            </c:strRef>
          </c:cat>
          <c:val>
            <c:numRef>
              <c:f>各页面组成!$B$109:$H$109</c:f>
              <c:numCache>
                <c:formatCode>0.00%</c:formatCode>
                <c:ptCount val="7"/>
                <c:pt idx="0">
                  <c:v>7.85327289831972E-2</c:v>
                </c:pt>
                <c:pt idx="1">
                  <c:v>0.30721078136204127</c:v>
                </c:pt>
                <c:pt idx="2">
                  <c:v>8.1171108946400533E-2</c:v>
                </c:pt>
                <c:pt idx="3">
                  <c:v>9.1416548465433053E-2</c:v>
                </c:pt>
                <c:pt idx="4">
                  <c:v>0.35136802275657242</c:v>
                </c:pt>
                <c:pt idx="5">
                  <c:v>6.7176465692327533E-2</c:v>
                </c:pt>
                <c:pt idx="6">
                  <c:v>2.3124343794027953E-2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400"/>
            </a:pPr>
            <a:r>
              <a:rPr lang="en-US" altLang="zh-CN" sz="1400" dirty="0"/>
              <a:t>PC</a:t>
            </a:r>
            <a:r>
              <a:rPr lang="zh-CN" altLang="en-US" sz="1400" dirty="0"/>
              <a:t>端中间页各</a:t>
            </a:r>
            <a:r>
              <a:rPr lang="zh-CN" altLang="en-US" sz="1400" dirty="0" smtClean="0"/>
              <a:t>页面流量占</a:t>
            </a:r>
            <a:r>
              <a:rPr lang="zh-CN" altLang="en-US" sz="1400" dirty="0"/>
              <a:t>比情况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30460838904822657"/>
          <c:y val="0.24063908881862414"/>
          <c:w val="0.39777777777777779"/>
          <c:h val="0.66296296296296298"/>
        </c:manualLayout>
      </c:layout>
      <c:pieChart>
        <c:varyColors val="1"/>
        <c:ser>
          <c:idx val="0"/>
          <c:order val="0"/>
          <c:dLbls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各页面组成!$C$99:$E$99</c:f>
              <c:strCache>
                <c:ptCount val="3"/>
                <c:pt idx="0">
                  <c:v>CPS单品中间页</c:v>
                </c:pt>
                <c:pt idx="1">
                  <c:v>搜索中间页</c:v>
                </c:pt>
                <c:pt idx="2">
                  <c:v>CPC单品中间页</c:v>
                </c:pt>
              </c:strCache>
            </c:strRef>
          </c:cat>
          <c:val>
            <c:numRef>
              <c:f>各页面组成!$C$100:$E$100</c:f>
              <c:numCache>
                <c:formatCode>0.00%</c:formatCode>
                <c:ptCount val="3"/>
                <c:pt idx="0">
                  <c:v>7.85327289831972E-2</c:v>
                </c:pt>
                <c:pt idx="1">
                  <c:v>0.30721078136204127</c:v>
                </c:pt>
                <c:pt idx="2">
                  <c:v>0.61425648965476154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400"/>
            </a:pPr>
            <a:r>
              <a:rPr lang="zh-CN" altLang="en-US" sz="1400" dirty="0" smtClean="0"/>
              <a:t>无线中间页各页面流量分布</a:t>
            </a:r>
            <a:endParaRPr lang="zh-CN" altLang="en-US" sz="1400" dirty="0"/>
          </a:p>
        </c:rich>
      </c:tx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Sheet2!$B$22</c:f>
              <c:strCache>
                <c:ptCount val="1"/>
                <c:pt idx="0">
                  <c:v>展现</c:v>
                </c:pt>
              </c:strCache>
            </c:strRef>
          </c:tx>
          <c:dLbls>
            <c:dLbl>
              <c:idx val="0"/>
              <c:layout>
                <c:manualLayout>
                  <c:x val="0.33169088060769936"/>
                  <c:y val="4.8022441950894328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4"/>
              <c:layout>
                <c:manualLayout>
                  <c:x val="-0.32825715604018307"/>
                  <c:y val="5.8775981961600228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</c:dLbl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Sheet2!$A$24:$A$28</c:f>
              <c:strCache>
                <c:ptCount val="5"/>
                <c:pt idx="0">
                  <c:v>CPS中间页</c:v>
                </c:pt>
                <c:pt idx="1">
                  <c:v>列表页</c:v>
                </c:pt>
                <c:pt idx="2">
                  <c:v>首页</c:v>
                </c:pt>
                <c:pt idx="3">
                  <c:v>搜索页</c:v>
                </c:pt>
                <c:pt idx="4">
                  <c:v>其他（CPC单品页+类目页）</c:v>
                </c:pt>
              </c:strCache>
            </c:strRef>
          </c:cat>
          <c:val>
            <c:numRef>
              <c:f>Sheet2!$B$24:$B$28</c:f>
              <c:numCache>
                <c:formatCode>#,##0</c:formatCode>
                <c:ptCount val="5"/>
                <c:pt idx="0">
                  <c:v>9666920.076086957</c:v>
                </c:pt>
                <c:pt idx="1">
                  <c:v>86681914.684782609</c:v>
                </c:pt>
                <c:pt idx="2">
                  <c:v>19825258.739130434</c:v>
                </c:pt>
                <c:pt idx="3">
                  <c:v>63652259.913043477</c:v>
                </c:pt>
                <c:pt idx="4">
                  <c:v>6200809.3913043216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400"/>
            </a:pPr>
            <a:r>
              <a:rPr lang="zh-CN" altLang="en-US" sz="1400" dirty="0"/>
              <a:t>无线中间</a:t>
            </a:r>
            <a:r>
              <a:rPr lang="zh-CN" altLang="en-US" sz="1400" dirty="0" smtClean="0"/>
              <a:t>页渠道流量</a:t>
            </a:r>
            <a:r>
              <a:rPr lang="zh-CN" altLang="en-US" sz="1400" dirty="0"/>
              <a:t>占比</a:t>
            </a:r>
          </a:p>
        </c:rich>
      </c:tx>
      <c:overlay val="0"/>
    </c:title>
    <c:autoTitleDeleted val="0"/>
    <c:plotArea>
      <c:layout/>
      <c:pieChart>
        <c:varyColors val="1"/>
        <c:ser>
          <c:idx val="0"/>
          <c:order val="0"/>
          <c:dLbls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各页面流量占比!$A$60:$A$69</c:f>
              <c:strCache>
                <c:ptCount val="10"/>
                <c:pt idx="0">
                  <c:v>ADX</c:v>
                </c:pt>
                <c:pt idx="1">
                  <c:v>APP联盟</c:v>
                </c:pt>
                <c:pt idx="2">
                  <c:v>CPC联盟</c:v>
                </c:pt>
                <c:pt idx="3">
                  <c:v>CPS联盟</c:v>
                </c:pt>
                <c:pt idx="4">
                  <c:v>INAPP</c:v>
                </c:pt>
                <c:pt idx="5">
                  <c:v>SEM</c:v>
                </c:pt>
                <c:pt idx="6">
                  <c:v>广点通</c:v>
                </c:pt>
                <c:pt idx="7">
                  <c:v>网盟</c:v>
                </c:pt>
                <c:pt idx="8">
                  <c:v>未知</c:v>
                </c:pt>
                <c:pt idx="9">
                  <c:v>展示包断</c:v>
                </c:pt>
              </c:strCache>
            </c:strRef>
          </c:cat>
          <c:val>
            <c:numRef>
              <c:f>各页面流量占比!$B$60:$B$69</c:f>
              <c:numCache>
                <c:formatCode>General</c:formatCode>
                <c:ptCount val="10"/>
                <c:pt idx="0">
                  <c:v>2075141248</c:v>
                </c:pt>
                <c:pt idx="1">
                  <c:v>484083427</c:v>
                </c:pt>
                <c:pt idx="2">
                  <c:v>142613340</c:v>
                </c:pt>
                <c:pt idx="3">
                  <c:v>1015460225</c:v>
                </c:pt>
                <c:pt idx="4">
                  <c:v>2818960218</c:v>
                </c:pt>
                <c:pt idx="5">
                  <c:v>5639781819</c:v>
                </c:pt>
                <c:pt idx="6">
                  <c:v>2478931272</c:v>
                </c:pt>
                <c:pt idx="7">
                  <c:v>3578760</c:v>
                </c:pt>
                <c:pt idx="8">
                  <c:v>490411630</c:v>
                </c:pt>
                <c:pt idx="9">
                  <c:v>1965531861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E9F9AD-6F1E-499E-94B5-186D139DFB2F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15CA003-FB64-444C-825C-7E250B5A3D71}">
      <dgm:prSet phldrT="[文本]" custT="1"/>
      <dgm:spPr>
        <a:solidFill>
          <a:srgbClr val="B40000"/>
        </a:solidFill>
      </dgm:spPr>
      <dgm:t>
        <a:bodyPr/>
        <a:lstStyle/>
        <a:p>
          <a:r>
            <a:rPr lang="zh-CN" altLang="en-US" sz="2000" b="1" dirty="0" smtClean="0"/>
            <a:t>京准通</a:t>
          </a:r>
          <a:endParaRPr lang="zh-CN" altLang="en-US" sz="2000" b="1" dirty="0"/>
        </a:p>
      </dgm:t>
    </dgm:pt>
    <dgm:pt modelId="{287F6201-4D04-4B95-AD92-3176104EA3DE}" type="parTrans" cxnId="{9BD77D84-18B8-44DC-BF50-83340037B4E1}">
      <dgm:prSet/>
      <dgm:spPr/>
      <dgm:t>
        <a:bodyPr/>
        <a:lstStyle/>
        <a:p>
          <a:endParaRPr lang="zh-CN" altLang="en-US" sz="2000"/>
        </a:p>
      </dgm:t>
    </dgm:pt>
    <dgm:pt modelId="{451851F2-9C60-441B-B97E-226B3B03527F}" type="sibTrans" cxnId="{9BD77D84-18B8-44DC-BF50-83340037B4E1}">
      <dgm:prSet/>
      <dgm:spPr/>
      <dgm:t>
        <a:bodyPr/>
        <a:lstStyle/>
        <a:p>
          <a:endParaRPr lang="zh-CN" altLang="en-US" sz="2000"/>
        </a:p>
      </dgm:t>
    </dgm:pt>
    <dgm:pt modelId="{228BDF34-6FB8-4702-929D-ECBEF71779F6}">
      <dgm:prSet phldrT="[文本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zh-CN" altLang="en-US" sz="1800" b="1" dirty="0" smtClean="0"/>
            <a:t>京选品牌</a:t>
          </a:r>
          <a:endParaRPr lang="zh-CN" altLang="en-US" sz="1800" b="1" dirty="0"/>
        </a:p>
      </dgm:t>
    </dgm:pt>
    <dgm:pt modelId="{8C05BE64-9474-4EC4-ADB1-0A82908CF354}" type="parTrans" cxnId="{8BB29783-365B-4EB4-A84C-B80155E043E4}">
      <dgm:prSet/>
      <dgm:spPr>
        <a:ln>
          <a:solidFill>
            <a:srgbClr val="D2143D"/>
          </a:solidFill>
        </a:ln>
      </dgm:spPr>
      <dgm:t>
        <a:bodyPr/>
        <a:lstStyle/>
        <a:p>
          <a:endParaRPr lang="zh-CN" altLang="en-US" sz="2000"/>
        </a:p>
      </dgm:t>
    </dgm:pt>
    <dgm:pt modelId="{C0B6D229-AFFC-480E-A623-815E84A823A2}" type="sibTrans" cxnId="{8BB29783-365B-4EB4-A84C-B80155E043E4}">
      <dgm:prSet/>
      <dgm:spPr/>
      <dgm:t>
        <a:bodyPr/>
        <a:lstStyle/>
        <a:p>
          <a:endParaRPr lang="zh-CN" altLang="en-US" sz="2000"/>
        </a:p>
      </dgm:t>
    </dgm:pt>
    <dgm:pt modelId="{F23E2EF1-7040-4401-90E2-DF54D67A2B91}">
      <dgm:prSet phldrT="[文本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zh-CN" altLang="en-US" sz="1800" b="1" dirty="0" smtClean="0"/>
            <a:t>京挑客</a:t>
          </a:r>
          <a:endParaRPr lang="en-US" altLang="zh-CN" sz="1800" b="1" dirty="0" smtClean="0"/>
        </a:p>
      </dgm:t>
    </dgm:pt>
    <dgm:pt modelId="{F327203E-3325-4DF5-B650-7C0197CEEEB7}" type="parTrans" cxnId="{19352C9A-388A-486C-8AC4-23B9CFEBEBF3}">
      <dgm:prSet/>
      <dgm:spPr>
        <a:ln>
          <a:solidFill>
            <a:srgbClr val="D2143D"/>
          </a:solidFill>
        </a:ln>
      </dgm:spPr>
      <dgm:t>
        <a:bodyPr/>
        <a:lstStyle/>
        <a:p>
          <a:endParaRPr lang="zh-CN" altLang="en-US" sz="2000"/>
        </a:p>
      </dgm:t>
    </dgm:pt>
    <dgm:pt modelId="{20E187F4-F892-4461-830C-0C974419EA6E}" type="sibTrans" cxnId="{19352C9A-388A-486C-8AC4-23B9CFEBEBF3}">
      <dgm:prSet/>
      <dgm:spPr/>
      <dgm:t>
        <a:bodyPr/>
        <a:lstStyle/>
        <a:p>
          <a:endParaRPr lang="zh-CN" altLang="en-US" sz="2000"/>
        </a:p>
      </dgm:t>
    </dgm:pt>
    <dgm:pt modelId="{054CA2B1-B003-4B70-AB9A-1093EE613578}">
      <dgm:prSet phldrT="[文本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zh-CN" altLang="en-US" sz="1800" b="1" dirty="0" smtClean="0"/>
            <a:t>京东直投</a:t>
          </a:r>
          <a:endParaRPr lang="en-US" altLang="zh-CN" sz="1800" b="1" dirty="0" smtClean="0"/>
        </a:p>
      </dgm:t>
    </dgm:pt>
    <dgm:pt modelId="{6C66DBDD-EBB8-4B88-BDF8-244C37D64B60}" type="parTrans" cxnId="{563FC06D-4DE6-412D-B287-82E31857902B}">
      <dgm:prSet/>
      <dgm:spPr>
        <a:ln>
          <a:solidFill>
            <a:srgbClr val="D2143D"/>
          </a:solidFill>
        </a:ln>
      </dgm:spPr>
      <dgm:t>
        <a:bodyPr/>
        <a:lstStyle/>
        <a:p>
          <a:endParaRPr lang="zh-CN" altLang="en-US" sz="2000"/>
        </a:p>
      </dgm:t>
    </dgm:pt>
    <dgm:pt modelId="{12B8C466-B5FF-454B-A733-030CA3958C91}" type="sibTrans" cxnId="{563FC06D-4DE6-412D-B287-82E31857902B}">
      <dgm:prSet/>
      <dgm:spPr/>
      <dgm:t>
        <a:bodyPr/>
        <a:lstStyle/>
        <a:p>
          <a:endParaRPr lang="zh-CN" altLang="en-US" sz="2000"/>
        </a:p>
      </dgm:t>
    </dgm:pt>
    <dgm:pt modelId="{DB7070E1-8C3D-481E-A6A4-440E5F069BD7}">
      <dgm:prSet phldrT="[文本]" custT="1"/>
      <dgm:spPr>
        <a:solidFill>
          <a:srgbClr val="7030A0"/>
        </a:solidFill>
      </dgm:spPr>
      <dgm:t>
        <a:bodyPr/>
        <a:lstStyle/>
        <a:p>
          <a:r>
            <a:rPr lang="en-US" altLang="zh-CN" sz="1800" b="1" dirty="0" smtClean="0"/>
            <a:t>DMP</a:t>
          </a:r>
        </a:p>
      </dgm:t>
    </dgm:pt>
    <dgm:pt modelId="{A62312DB-3B61-4297-AFED-78DD9F8162AE}" type="parTrans" cxnId="{1D13B860-114E-4DF7-A511-0C61FC0E426F}">
      <dgm:prSet/>
      <dgm:spPr>
        <a:ln>
          <a:solidFill>
            <a:srgbClr val="D2143D"/>
          </a:solidFill>
        </a:ln>
      </dgm:spPr>
      <dgm:t>
        <a:bodyPr/>
        <a:lstStyle/>
        <a:p>
          <a:endParaRPr lang="zh-CN" altLang="en-US" sz="2000"/>
        </a:p>
      </dgm:t>
    </dgm:pt>
    <dgm:pt modelId="{7D7A5A0E-D0E5-4CEC-A95A-19AFB36AAC76}" type="sibTrans" cxnId="{1D13B860-114E-4DF7-A511-0C61FC0E426F}">
      <dgm:prSet/>
      <dgm:spPr/>
      <dgm:t>
        <a:bodyPr/>
        <a:lstStyle/>
        <a:p>
          <a:endParaRPr lang="zh-CN" altLang="en-US" sz="2000"/>
        </a:p>
      </dgm:t>
    </dgm:pt>
    <dgm:pt modelId="{96479316-047B-4E3F-B5E5-7F02FBF911FC}">
      <dgm:prSet phldrT="[文本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zh-CN" altLang="en-US" sz="1800" b="1" dirty="0" smtClean="0"/>
            <a:t>京东快车</a:t>
          </a:r>
          <a:endParaRPr lang="en-US" altLang="zh-CN" sz="1800" b="1" dirty="0" smtClean="0"/>
        </a:p>
      </dgm:t>
    </dgm:pt>
    <dgm:pt modelId="{39DDDDFE-CEB0-4672-A83F-67CAF2A99EA7}" type="parTrans" cxnId="{921EF737-ABA0-4306-8D94-9FB3ABB50F35}">
      <dgm:prSet/>
      <dgm:spPr>
        <a:ln>
          <a:solidFill>
            <a:srgbClr val="D2143D"/>
          </a:solidFill>
        </a:ln>
      </dgm:spPr>
      <dgm:t>
        <a:bodyPr/>
        <a:lstStyle/>
        <a:p>
          <a:endParaRPr lang="zh-CN" altLang="en-US" sz="2000"/>
        </a:p>
      </dgm:t>
    </dgm:pt>
    <dgm:pt modelId="{789E1135-773E-48EC-AC99-E0B436708085}" type="sibTrans" cxnId="{921EF737-ABA0-4306-8D94-9FB3ABB50F35}">
      <dgm:prSet/>
      <dgm:spPr/>
      <dgm:t>
        <a:bodyPr/>
        <a:lstStyle/>
        <a:p>
          <a:endParaRPr lang="zh-CN" altLang="en-US" sz="2000"/>
        </a:p>
      </dgm:t>
    </dgm:pt>
    <dgm:pt modelId="{F2C2E9BB-223A-4327-ADC6-58A8989A6B4B}">
      <dgm:prSet phldrT="[文本]" custT="1"/>
      <dgm:spPr>
        <a:solidFill>
          <a:srgbClr val="B40000"/>
        </a:solidFill>
      </dgm:spPr>
      <dgm:t>
        <a:bodyPr/>
        <a:lstStyle/>
        <a:p>
          <a:r>
            <a:rPr lang="zh-CN" altLang="en-US" sz="2000" b="1" dirty="0" smtClean="0"/>
            <a:t>营销产品</a:t>
          </a:r>
          <a:endParaRPr lang="zh-CN" altLang="en-US" sz="2000" b="1" dirty="0"/>
        </a:p>
      </dgm:t>
    </dgm:pt>
    <dgm:pt modelId="{1F68E50D-6448-458D-A72B-68635C9FDA26}" type="parTrans" cxnId="{1036F969-88B9-4AA4-A2F1-E252ECDD64BC}">
      <dgm:prSet/>
      <dgm:spPr>
        <a:ln>
          <a:solidFill>
            <a:srgbClr val="D2143D"/>
          </a:solidFill>
        </a:ln>
      </dgm:spPr>
      <dgm:t>
        <a:bodyPr/>
        <a:lstStyle/>
        <a:p>
          <a:endParaRPr lang="zh-CN" altLang="en-US"/>
        </a:p>
      </dgm:t>
    </dgm:pt>
    <dgm:pt modelId="{DE97EFC6-B9E8-4275-907F-A3930E0800AB}" type="sibTrans" cxnId="{1036F969-88B9-4AA4-A2F1-E252ECDD64BC}">
      <dgm:prSet/>
      <dgm:spPr/>
      <dgm:t>
        <a:bodyPr/>
        <a:lstStyle/>
        <a:p>
          <a:endParaRPr lang="zh-CN" altLang="en-US"/>
        </a:p>
      </dgm:t>
    </dgm:pt>
    <dgm:pt modelId="{9A8631E5-9A14-4CC2-8A17-FCE2563504AC}">
      <dgm:prSet phldrT="[文本]" custT="1"/>
      <dgm:spPr>
        <a:solidFill>
          <a:srgbClr val="B40000"/>
        </a:solidFill>
      </dgm:spPr>
      <dgm:t>
        <a:bodyPr/>
        <a:lstStyle/>
        <a:p>
          <a:r>
            <a:rPr lang="zh-CN" altLang="en-US" sz="2000" b="1" dirty="0" smtClean="0"/>
            <a:t>平台工具</a:t>
          </a:r>
          <a:endParaRPr lang="en-US" altLang="zh-CN" sz="2000" b="1" dirty="0" smtClean="0"/>
        </a:p>
      </dgm:t>
    </dgm:pt>
    <dgm:pt modelId="{EF6E2E3A-3188-48A3-9E0E-59356067ED66}" type="parTrans" cxnId="{83F8172B-6DD1-44E6-8850-A7E6A5D29242}">
      <dgm:prSet/>
      <dgm:spPr>
        <a:ln>
          <a:solidFill>
            <a:srgbClr val="D2143D"/>
          </a:solidFill>
        </a:ln>
      </dgm:spPr>
      <dgm:t>
        <a:bodyPr/>
        <a:lstStyle/>
        <a:p>
          <a:endParaRPr lang="zh-CN" altLang="en-US"/>
        </a:p>
      </dgm:t>
    </dgm:pt>
    <dgm:pt modelId="{5657D414-1C43-4FBC-B4BC-FE0BCB2FC783}" type="sibTrans" cxnId="{83F8172B-6DD1-44E6-8850-A7E6A5D29242}">
      <dgm:prSet/>
      <dgm:spPr/>
      <dgm:t>
        <a:bodyPr/>
        <a:lstStyle/>
        <a:p>
          <a:endParaRPr lang="zh-CN" altLang="en-US"/>
        </a:p>
      </dgm:t>
    </dgm:pt>
    <dgm:pt modelId="{3670AD5A-C61C-43AC-9B52-F9C6813A4DD2}">
      <dgm:prSet phldrT="[文本]" custT="1"/>
      <dgm:spPr>
        <a:solidFill>
          <a:srgbClr val="7030A0"/>
        </a:solidFill>
      </dgm:spPr>
      <dgm:t>
        <a:bodyPr/>
        <a:lstStyle/>
        <a:p>
          <a:r>
            <a:rPr lang="zh-CN" altLang="en-US" sz="1800" b="1" dirty="0" smtClean="0"/>
            <a:t>品牌产品</a:t>
          </a:r>
          <a:endParaRPr lang="en-US" altLang="zh-CN" sz="1800" b="1" dirty="0" smtClean="0"/>
        </a:p>
      </dgm:t>
    </dgm:pt>
    <dgm:pt modelId="{EA1B92BD-9825-4B91-8B20-B21EBCA7D790}" type="parTrans" cxnId="{47CD5943-E55B-42DF-80AF-6AAFBC7E1E28}">
      <dgm:prSet/>
      <dgm:spPr>
        <a:ln>
          <a:solidFill>
            <a:srgbClr val="EF678B"/>
          </a:solidFill>
        </a:ln>
      </dgm:spPr>
      <dgm:t>
        <a:bodyPr/>
        <a:lstStyle/>
        <a:p>
          <a:endParaRPr lang="zh-CN" altLang="en-US"/>
        </a:p>
      </dgm:t>
    </dgm:pt>
    <dgm:pt modelId="{2591C4D1-238C-44EB-9E05-FDC842690E3B}" type="sibTrans" cxnId="{47CD5943-E55B-42DF-80AF-6AAFBC7E1E28}">
      <dgm:prSet/>
      <dgm:spPr/>
      <dgm:t>
        <a:bodyPr/>
        <a:lstStyle/>
        <a:p>
          <a:endParaRPr lang="zh-CN" altLang="en-US"/>
        </a:p>
      </dgm:t>
    </dgm:pt>
    <dgm:pt modelId="{C50ED70C-9E84-4511-9484-BD6A24A66068}">
      <dgm:prSet phldrT="[文本]" custT="1"/>
      <dgm:spPr>
        <a:noFill/>
        <a:ln w="19050">
          <a:solidFill>
            <a:srgbClr val="07ADC9"/>
          </a:solidFill>
          <a:prstDash val="dash"/>
        </a:ln>
      </dgm:spPr>
      <dgm:t>
        <a:bodyPr/>
        <a:lstStyle/>
        <a:p>
          <a:r>
            <a:rPr lang="zh-CN" altLang="en-US" sz="1800" b="1" dirty="0" smtClean="0">
              <a:solidFill>
                <a:srgbClr val="07ADC9"/>
              </a:solidFill>
            </a:rPr>
            <a:t>优化诊断</a:t>
          </a:r>
          <a:endParaRPr lang="en-US" altLang="zh-CN" sz="1800" b="1" dirty="0" smtClean="0">
            <a:solidFill>
              <a:srgbClr val="07ADC9"/>
            </a:solidFill>
          </a:endParaRPr>
        </a:p>
      </dgm:t>
    </dgm:pt>
    <dgm:pt modelId="{F7B0250F-820F-49B1-936C-F7012AB5E439}" type="parTrans" cxnId="{53F8F4EC-8163-4355-81B6-060181243FA4}">
      <dgm:prSet/>
      <dgm:spPr>
        <a:ln>
          <a:solidFill>
            <a:srgbClr val="EF678B"/>
          </a:solidFill>
        </a:ln>
      </dgm:spPr>
      <dgm:t>
        <a:bodyPr/>
        <a:lstStyle/>
        <a:p>
          <a:endParaRPr lang="zh-CN" altLang="en-US"/>
        </a:p>
      </dgm:t>
    </dgm:pt>
    <dgm:pt modelId="{A915A557-D108-487A-9DA5-4F35000CABA2}" type="sibTrans" cxnId="{53F8F4EC-8163-4355-81B6-060181243FA4}">
      <dgm:prSet/>
      <dgm:spPr/>
      <dgm:t>
        <a:bodyPr/>
        <a:lstStyle/>
        <a:p>
          <a:endParaRPr lang="zh-CN" altLang="en-US"/>
        </a:p>
      </dgm:t>
    </dgm:pt>
    <dgm:pt modelId="{911046D0-3D7D-49B8-BE0C-3AE376886422}" type="pres">
      <dgm:prSet presAssocID="{4AE9F9AD-6F1E-499E-94B5-186D139DFB2F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3250065-42BF-4F15-8BF7-7F7EDE91AB88}" type="pres">
      <dgm:prSet presAssocID="{4AE9F9AD-6F1E-499E-94B5-186D139DFB2F}" presName="hierFlow" presStyleCnt="0"/>
      <dgm:spPr/>
    </dgm:pt>
    <dgm:pt modelId="{13AAFF65-E6B3-4BC4-A53B-369D28D93D7F}" type="pres">
      <dgm:prSet presAssocID="{4AE9F9AD-6F1E-499E-94B5-186D139DFB2F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4C70745F-699C-461A-B327-7392AE4F1807}" type="pres">
      <dgm:prSet presAssocID="{815CA003-FB64-444C-825C-7E250B5A3D71}" presName="Name14" presStyleCnt="0"/>
      <dgm:spPr/>
    </dgm:pt>
    <dgm:pt modelId="{748790E0-DFBC-45E2-B2C6-C6B5D8C30BB6}" type="pres">
      <dgm:prSet presAssocID="{815CA003-FB64-444C-825C-7E250B5A3D71}" presName="level1Shape" presStyleLbl="node0" presStyleIdx="0" presStyleCnt="1" custScaleX="133713" custScaleY="6940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3B824F4-4926-4581-8A4C-E8E0D81F308B}" type="pres">
      <dgm:prSet presAssocID="{815CA003-FB64-444C-825C-7E250B5A3D71}" presName="hierChild2" presStyleCnt="0"/>
      <dgm:spPr/>
    </dgm:pt>
    <dgm:pt modelId="{0F1DDB58-63BB-4C0D-AD74-EE9F110675E0}" type="pres">
      <dgm:prSet presAssocID="{1F68E50D-6448-458D-A72B-68635C9FDA26}" presName="Name19" presStyleLbl="parChTrans1D2" presStyleIdx="0" presStyleCnt="2"/>
      <dgm:spPr/>
      <dgm:t>
        <a:bodyPr/>
        <a:lstStyle/>
        <a:p>
          <a:endParaRPr lang="zh-CN" altLang="en-US"/>
        </a:p>
      </dgm:t>
    </dgm:pt>
    <dgm:pt modelId="{3429C412-AE48-49BB-9160-D9B81CDF06EF}" type="pres">
      <dgm:prSet presAssocID="{F2C2E9BB-223A-4327-ADC6-58A8989A6B4B}" presName="Name21" presStyleCnt="0"/>
      <dgm:spPr/>
    </dgm:pt>
    <dgm:pt modelId="{3AAF59B3-5C59-42B4-9BC7-42B57B12482A}" type="pres">
      <dgm:prSet presAssocID="{F2C2E9BB-223A-4327-ADC6-58A8989A6B4B}" presName="level2Shape" presStyleLbl="node2" presStyleIdx="0" presStyleCnt="2" custScaleX="221442" custScaleY="80051"/>
      <dgm:spPr/>
      <dgm:t>
        <a:bodyPr/>
        <a:lstStyle/>
        <a:p>
          <a:endParaRPr lang="zh-CN" altLang="en-US"/>
        </a:p>
      </dgm:t>
    </dgm:pt>
    <dgm:pt modelId="{75C1188A-71EA-4D01-A8F0-74222A5CC85E}" type="pres">
      <dgm:prSet presAssocID="{F2C2E9BB-223A-4327-ADC6-58A8989A6B4B}" presName="hierChild3" presStyleCnt="0"/>
      <dgm:spPr/>
    </dgm:pt>
    <dgm:pt modelId="{D14BE93B-64E9-46D9-97C9-3DBCD28C85F9}" type="pres">
      <dgm:prSet presAssocID="{8C05BE64-9474-4EC4-ADB1-0A82908CF354}" presName="Name19" presStyleLbl="parChTrans1D3" presStyleIdx="0" presStyleCnt="7"/>
      <dgm:spPr/>
      <dgm:t>
        <a:bodyPr/>
        <a:lstStyle/>
        <a:p>
          <a:endParaRPr lang="zh-CN" altLang="en-US"/>
        </a:p>
      </dgm:t>
    </dgm:pt>
    <dgm:pt modelId="{BB3FB087-0C05-4F92-B3E3-894F0B422EB7}" type="pres">
      <dgm:prSet presAssocID="{228BDF34-6FB8-4702-929D-ECBEF71779F6}" presName="Name21" presStyleCnt="0"/>
      <dgm:spPr/>
    </dgm:pt>
    <dgm:pt modelId="{7573FF36-B8B5-4C29-88F9-2309DBC9B9CA}" type="pres">
      <dgm:prSet presAssocID="{228BDF34-6FB8-4702-929D-ECBEF71779F6}" presName="level2Shape" presStyleLbl="node3" presStyleIdx="0" presStyleCnt="7" custScaleX="88011"/>
      <dgm:spPr/>
      <dgm:t>
        <a:bodyPr/>
        <a:lstStyle/>
        <a:p>
          <a:endParaRPr lang="zh-CN" altLang="en-US"/>
        </a:p>
      </dgm:t>
    </dgm:pt>
    <dgm:pt modelId="{90E7AFA0-0436-4627-94B0-8194AC341558}" type="pres">
      <dgm:prSet presAssocID="{228BDF34-6FB8-4702-929D-ECBEF71779F6}" presName="hierChild3" presStyleCnt="0"/>
      <dgm:spPr/>
    </dgm:pt>
    <dgm:pt modelId="{5A69F627-F395-43C6-913E-DBB0C2243EB4}" type="pres">
      <dgm:prSet presAssocID="{39DDDDFE-CEB0-4672-A83F-67CAF2A99EA7}" presName="Name19" presStyleLbl="parChTrans1D3" presStyleIdx="1" presStyleCnt="7"/>
      <dgm:spPr/>
      <dgm:t>
        <a:bodyPr/>
        <a:lstStyle/>
        <a:p>
          <a:endParaRPr lang="zh-CN" altLang="en-US"/>
        </a:p>
      </dgm:t>
    </dgm:pt>
    <dgm:pt modelId="{C080DEEA-C30F-4E83-B2CB-2938DE4561F4}" type="pres">
      <dgm:prSet presAssocID="{96479316-047B-4E3F-B5E5-7F02FBF911FC}" presName="Name21" presStyleCnt="0"/>
      <dgm:spPr/>
    </dgm:pt>
    <dgm:pt modelId="{D7932330-D344-4E95-ACE5-88DE667110E1}" type="pres">
      <dgm:prSet presAssocID="{96479316-047B-4E3F-B5E5-7F02FBF911FC}" presName="level2Shape" presStyleLbl="node3" presStyleIdx="1" presStyleCnt="7" custScaleX="71823"/>
      <dgm:spPr/>
      <dgm:t>
        <a:bodyPr/>
        <a:lstStyle/>
        <a:p>
          <a:endParaRPr lang="zh-CN" altLang="en-US"/>
        </a:p>
      </dgm:t>
    </dgm:pt>
    <dgm:pt modelId="{5E037BC0-008E-49F4-82B1-A23F537EE758}" type="pres">
      <dgm:prSet presAssocID="{96479316-047B-4E3F-B5E5-7F02FBF911FC}" presName="hierChild3" presStyleCnt="0"/>
      <dgm:spPr/>
    </dgm:pt>
    <dgm:pt modelId="{E643E116-7B24-4782-B1E5-54E737E0502E}" type="pres">
      <dgm:prSet presAssocID="{F327203E-3325-4DF5-B650-7C0197CEEEB7}" presName="Name19" presStyleLbl="parChTrans1D3" presStyleIdx="2" presStyleCnt="7"/>
      <dgm:spPr/>
      <dgm:t>
        <a:bodyPr/>
        <a:lstStyle/>
        <a:p>
          <a:endParaRPr lang="zh-CN" altLang="en-US"/>
        </a:p>
      </dgm:t>
    </dgm:pt>
    <dgm:pt modelId="{8E9E94BC-66F6-4FDE-9262-4B99A0B1DF24}" type="pres">
      <dgm:prSet presAssocID="{F23E2EF1-7040-4401-90E2-DF54D67A2B91}" presName="Name21" presStyleCnt="0"/>
      <dgm:spPr/>
    </dgm:pt>
    <dgm:pt modelId="{F2F66C37-C97B-4F6F-A1EC-6BD65C14C39C}" type="pres">
      <dgm:prSet presAssocID="{F23E2EF1-7040-4401-90E2-DF54D67A2B91}" presName="level2Shape" presStyleLbl="node3" presStyleIdx="2" presStyleCnt="7" custScaleX="75258"/>
      <dgm:spPr/>
      <dgm:t>
        <a:bodyPr/>
        <a:lstStyle/>
        <a:p>
          <a:endParaRPr lang="zh-CN" altLang="en-US"/>
        </a:p>
      </dgm:t>
    </dgm:pt>
    <dgm:pt modelId="{6AE1B0C8-D7EA-4242-A2BD-2F272A9B9775}" type="pres">
      <dgm:prSet presAssocID="{F23E2EF1-7040-4401-90E2-DF54D67A2B91}" presName="hierChild3" presStyleCnt="0"/>
      <dgm:spPr/>
    </dgm:pt>
    <dgm:pt modelId="{FA82C2E9-D9D9-4C7A-94F0-F97065DD47F5}" type="pres">
      <dgm:prSet presAssocID="{6C66DBDD-EBB8-4B88-BDF8-244C37D64B60}" presName="Name19" presStyleLbl="parChTrans1D3" presStyleIdx="3" presStyleCnt="7"/>
      <dgm:spPr/>
      <dgm:t>
        <a:bodyPr/>
        <a:lstStyle/>
        <a:p>
          <a:endParaRPr lang="zh-CN" altLang="en-US"/>
        </a:p>
      </dgm:t>
    </dgm:pt>
    <dgm:pt modelId="{504EB74C-D085-42EB-9635-28970CF3E59F}" type="pres">
      <dgm:prSet presAssocID="{054CA2B1-B003-4B70-AB9A-1093EE613578}" presName="Name21" presStyleCnt="0"/>
      <dgm:spPr/>
    </dgm:pt>
    <dgm:pt modelId="{A5CA00C2-4636-4FF7-870B-9DF9BC96B178}" type="pres">
      <dgm:prSet presAssocID="{054CA2B1-B003-4B70-AB9A-1093EE613578}" presName="level2Shape" presStyleLbl="node3" presStyleIdx="3" presStyleCnt="7" custScaleX="82529"/>
      <dgm:spPr/>
      <dgm:t>
        <a:bodyPr/>
        <a:lstStyle/>
        <a:p>
          <a:endParaRPr lang="zh-CN" altLang="en-US"/>
        </a:p>
      </dgm:t>
    </dgm:pt>
    <dgm:pt modelId="{C006AC2E-2BA6-45A5-AEE1-80B103AAC223}" type="pres">
      <dgm:prSet presAssocID="{054CA2B1-B003-4B70-AB9A-1093EE613578}" presName="hierChild3" presStyleCnt="0"/>
      <dgm:spPr/>
    </dgm:pt>
    <dgm:pt modelId="{CDAA74E2-1C84-49CC-8461-CD89BC68DF97}" type="pres">
      <dgm:prSet presAssocID="{EF6E2E3A-3188-48A3-9E0E-59356067ED66}" presName="Name19" presStyleLbl="parChTrans1D2" presStyleIdx="1" presStyleCnt="2"/>
      <dgm:spPr/>
      <dgm:t>
        <a:bodyPr/>
        <a:lstStyle/>
        <a:p>
          <a:endParaRPr lang="zh-CN" altLang="en-US"/>
        </a:p>
      </dgm:t>
    </dgm:pt>
    <dgm:pt modelId="{35FE1A3B-1911-4202-816D-8E4B98E68FB1}" type="pres">
      <dgm:prSet presAssocID="{9A8631E5-9A14-4CC2-8A17-FCE2563504AC}" presName="Name21" presStyleCnt="0"/>
      <dgm:spPr/>
    </dgm:pt>
    <dgm:pt modelId="{6D838EF8-8B8E-4C3A-9C42-DE1472A9BDD7}" type="pres">
      <dgm:prSet presAssocID="{9A8631E5-9A14-4CC2-8A17-FCE2563504AC}" presName="level2Shape" presStyleLbl="node2" presStyleIdx="1" presStyleCnt="2" custScaleX="212847"/>
      <dgm:spPr/>
      <dgm:t>
        <a:bodyPr/>
        <a:lstStyle/>
        <a:p>
          <a:endParaRPr lang="zh-CN" altLang="en-US"/>
        </a:p>
      </dgm:t>
    </dgm:pt>
    <dgm:pt modelId="{5289C499-696C-440A-B408-D49068B58512}" type="pres">
      <dgm:prSet presAssocID="{9A8631E5-9A14-4CC2-8A17-FCE2563504AC}" presName="hierChild3" presStyleCnt="0"/>
      <dgm:spPr/>
    </dgm:pt>
    <dgm:pt modelId="{00A5D0B4-D34F-4458-B75C-5B4AAFEFEAAA}" type="pres">
      <dgm:prSet presAssocID="{A62312DB-3B61-4297-AFED-78DD9F8162AE}" presName="Name19" presStyleLbl="parChTrans1D3" presStyleIdx="4" presStyleCnt="7"/>
      <dgm:spPr/>
      <dgm:t>
        <a:bodyPr/>
        <a:lstStyle/>
        <a:p>
          <a:endParaRPr lang="zh-CN" altLang="en-US"/>
        </a:p>
      </dgm:t>
    </dgm:pt>
    <dgm:pt modelId="{09746B0A-91F0-4DEC-AA76-804949C61D3E}" type="pres">
      <dgm:prSet presAssocID="{DB7070E1-8C3D-481E-A6A4-440E5F069BD7}" presName="Name21" presStyleCnt="0"/>
      <dgm:spPr/>
    </dgm:pt>
    <dgm:pt modelId="{84BCBD63-0AA3-4CC5-86A2-160803F6C613}" type="pres">
      <dgm:prSet presAssocID="{DB7070E1-8C3D-481E-A6A4-440E5F069BD7}" presName="level2Shape" presStyleLbl="node3" presStyleIdx="4" presStyleCnt="7" custScaleX="75568" custLinFactNeighborY="-22297"/>
      <dgm:spPr/>
      <dgm:t>
        <a:bodyPr/>
        <a:lstStyle/>
        <a:p>
          <a:endParaRPr lang="zh-CN" altLang="en-US"/>
        </a:p>
      </dgm:t>
    </dgm:pt>
    <dgm:pt modelId="{B15681BB-513B-4CC5-9FBD-1F513ED1C510}" type="pres">
      <dgm:prSet presAssocID="{DB7070E1-8C3D-481E-A6A4-440E5F069BD7}" presName="hierChild3" presStyleCnt="0"/>
      <dgm:spPr/>
    </dgm:pt>
    <dgm:pt modelId="{043A8E86-90CF-4960-9D91-B6F9E1D7B343}" type="pres">
      <dgm:prSet presAssocID="{EA1B92BD-9825-4B91-8B20-B21EBCA7D790}" presName="Name19" presStyleLbl="parChTrans1D3" presStyleIdx="5" presStyleCnt="7"/>
      <dgm:spPr/>
      <dgm:t>
        <a:bodyPr/>
        <a:lstStyle/>
        <a:p>
          <a:endParaRPr lang="zh-CN" altLang="en-US"/>
        </a:p>
      </dgm:t>
    </dgm:pt>
    <dgm:pt modelId="{5724487A-755B-44EA-8ED7-1861967BA501}" type="pres">
      <dgm:prSet presAssocID="{3670AD5A-C61C-43AC-9B52-F9C6813A4DD2}" presName="Name21" presStyleCnt="0"/>
      <dgm:spPr/>
    </dgm:pt>
    <dgm:pt modelId="{ABD9B319-1BC0-4D0E-9134-0F538AC68989}" type="pres">
      <dgm:prSet presAssocID="{3670AD5A-C61C-43AC-9B52-F9C6813A4DD2}" presName="level2Shape" presStyleLbl="node3" presStyleIdx="5" presStyleCnt="7" custScaleX="76005" custLinFactNeighborX="1327" custLinFactNeighborY="-23148"/>
      <dgm:spPr/>
      <dgm:t>
        <a:bodyPr/>
        <a:lstStyle/>
        <a:p>
          <a:endParaRPr lang="zh-CN" altLang="en-US"/>
        </a:p>
      </dgm:t>
    </dgm:pt>
    <dgm:pt modelId="{7EECFE8C-B65B-4106-8B09-8E92FC115846}" type="pres">
      <dgm:prSet presAssocID="{3670AD5A-C61C-43AC-9B52-F9C6813A4DD2}" presName="hierChild3" presStyleCnt="0"/>
      <dgm:spPr/>
    </dgm:pt>
    <dgm:pt modelId="{3CAA8A70-522E-49E2-BEE9-83E8FE998D53}" type="pres">
      <dgm:prSet presAssocID="{F7B0250F-820F-49B1-936C-F7012AB5E439}" presName="Name19" presStyleLbl="parChTrans1D3" presStyleIdx="6" presStyleCnt="7"/>
      <dgm:spPr/>
      <dgm:t>
        <a:bodyPr/>
        <a:lstStyle/>
        <a:p>
          <a:endParaRPr lang="zh-CN" altLang="en-US"/>
        </a:p>
      </dgm:t>
    </dgm:pt>
    <dgm:pt modelId="{EC1FB9EB-955A-4304-BBF8-D3AF00690DAB}" type="pres">
      <dgm:prSet presAssocID="{C50ED70C-9E84-4511-9484-BD6A24A66068}" presName="Name21" presStyleCnt="0"/>
      <dgm:spPr/>
    </dgm:pt>
    <dgm:pt modelId="{ED259B91-A5BF-4ADD-A415-6331A43B6C27}" type="pres">
      <dgm:prSet presAssocID="{C50ED70C-9E84-4511-9484-BD6A24A66068}" presName="level2Shape" presStyleLbl="node3" presStyleIdx="6" presStyleCnt="7" custScaleX="83592" custLinFactNeighborY="-26829"/>
      <dgm:spPr/>
      <dgm:t>
        <a:bodyPr/>
        <a:lstStyle/>
        <a:p>
          <a:endParaRPr lang="zh-CN" altLang="en-US"/>
        </a:p>
      </dgm:t>
    </dgm:pt>
    <dgm:pt modelId="{1E1F33B9-62A7-467F-B75A-F9781867A442}" type="pres">
      <dgm:prSet presAssocID="{C50ED70C-9E84-4511-9484-BD6A24A66068}" presName="hierChild3" presStyleCnt="0"/>
      <dgm:spPr/>
    </dgm:pt>
    <dgm:pt modelId="{7D5AE24C-86D4-48B7-B88B-488C8C72AB1F}" type="pres">
      <dgm:prSet presAssocID="{4AE9F9AD-6F1E-499E-94B5-186D139DFB2F}" presName="bgShapesFlow" presStyleCnt="0"/>
      <dgm:spPr/>
    </dgm:pt>
  </dgm:ptLst>
  <dgm:cxnLst>
    <dgm:cxn modelId="{ABFB0EEC-92AB-4E1A-8687-D674B1D0EBB1}" type="presOf" srcId="{054CA2B1-B003-4B70-AB9A-1093EE613578}" destId="{A5CA00C2-4636-4FF7-870B-9DF9BC96B178}" srcOrd="0" destOrd="0" presId="urn:microsoft.com/office/officeart/2005/8/layout/hierarchy6"/>
    <dgm:cxn modelId="{1EEB3CD3-8450-4473-A8FE-53E5C424055A}" type="presOf" srcId="{8C05BE64-9474-4EC4-ADB1-0A82908CF354}" destId="{D14BE93B-64E9-46D9-97C9-3DBCD28C85F9}" srcOrd="0" destOrd="0" presId="urn:microsoft.com/office/officeart/2005/8/layout/hierarchy6"/>
    <dgm:cxn modelId="{921EF737-ABA0-4306-8D94-9FB3ABB50F35}" srcId="{F2C2E9BB-223A-4327-ADC6-58A8989A6B4B}" destId="{96479316-047B-4E3F-B5E5-7F02FBF911FC}" srcOrd="1" destOrd="0" parTransId="{39DDDDFE-CEB0-4672-A83F-67CAF2A99EA7}" sibTransId="{789E1135-773E-48EC-AC99-E0B436708085}"/>
    <dgm:cxn modelId="{D7BE9B37-F70D-4F1E-A787-73CEE6735420}" type="presOf" srcId="{9A8631E5-9A14-4CC2-8A17-FCE2563504AC}" destId="{6D838EF8-8B8E-4C3A-9C42-DE1472A9BDD7}" srcOrd="0" destOrd="0" presId="urn:microsoft.com/office/officeart/2005/8/layout/hierarchy6"/>
    <dgm:cxn modelId="{3137C3B6-BC98-4B60-ACA3-2E3D34449151}" type="presOf" srcId="{F2C2E9BB-223A-4327-ADC6-58A8989A6B4B}" destId="{3AAF59B3-5C59-42B4-9BC7-42B57B12482A}" srcOrd="0" destOrd="0" presId="urn:microsoft.com/office/officeart/2005/8/layout/hierarchy6"/>
    <dgm:cxn modelId="{8BB29783-365B-4EB4-A84C-B80155E043E4}" srcId="{F2C2E9BB-223A-4327-ADC6-58A8989A6B4B}" destId="{228BDF34-6FB8-4702-929D-ECBEF71779F6}" srcOrd="0" destOrd="0" parTransId="{8C05BE64-9474-4EC4-ADB1-0A82908CF354}" sibTransId="{C0B6D229-AFFC-480E-A623-815E84A823A2}"/>
    <dgm:cxn modelId="{A68FF2A1-100A-45D3-AFA0-CED1AE088E8C}" type="presOf" srcId="{C50ED70C-9E84-4511-9484-BD6A24A66068}" destId="{ED259B91-A5BF-4ADD-A415-6331A43B6C27}" srcOrd="0" destOrd="0" presId="urn:microsoft.com/office/officeart/2005/8/layout/hierarchy6"/>
    <dgm:cxn modelId="{1D13B860-114E-4DF7-A511-0C61FC0E426F}" srcId="{9A8631E5-9A14-4CC2-8A17-FCE2563504AC}" destId="{DB7070E1-8C3D-481E-A6A4-440E5F069BD7}" srcOrd="0" destOrd="0" parTransId="{A62312DB-3B61-4297-AFED-78DD9F8162AE}" sibTransId="{7D7A5A0E-D0E5-4CEC-A95A-19AFB36AAC76}"/>
    <dgm:cxn modelId="{28E4D031-689A-4C21-B64D-7F6949683A40}" type="presOf" srcId="{228BDF34-6FB8-4702-929D-ECBEF71779F6}" destId="{7573FF36-B8B5-4C29-88F9-2309DBC9B9CA}" srcOrd="0" destOrd="0" presId="urn:microsoft.com/office/officeart/2005/8/layout/hierarchy6"/>
    <dgm:cxn modelId="{563FC06D-4DE6-412D-B287-82E31857902B}" srcId="{F2C2E9BB-223A-4327-ADC6-58A8989A6B4B}" destId="{054CA2B1-B003-4B70-AB9A-1093EE613578}" srcOrd="3" destOrd="0" parTransId="{6C66DBDD-EBB8-4B88-BDF8-244C37D64B60}" sibTransId="{12B8C466-B5FF-454B-A733-030CA3958C91}"/>
    <dgm:cxn modelId="{47CD5943-E55B-42DF-80AF-6AAFBC7E1E28}" srcId="{9A8631E5-9A14-4CC2-8A17-FCE2563504AC}" destId="{3670AD5A-C61C-43AC-9B52-F9C6813A4DD2}" srcOrd="1" destOrd="0" parTransId="{EA1B92BD-9825-4B91-8B20-B21EBCA7D790}" sibTransId="{2591C4D1-238C-44EB-9E05-FDC842690E3B}"/>
    <dgm:cxn modelId="{CF813629-23E3-4649-9107-DEC4D62A2544}" type="presOf" srcId="{4AE9F9AD-6F1E-499E-94B5-186D139DFB2F}" destId="{911046D0-3D7D-49B8-BE0C-3AE376886422}" srcOrd="0" destOrd="0" presId="urn:microsoft.com/office/officeart/2005/8/layout/hierarchy6"/>
    <dgm:cxn modelId="{B1AB2147-5A4F-4868-A048-5271F0EFAE2B}" type="presOf" srcId="{6C66DBDD-EBB8-4B88-BDF8-244C37D64B60}" destId="{FA82C2E9-D9D9-4C7A-94F0-F97065DD47F5}" srcOrd="0" destOrd="0" presId="urn:microsoft.com/office/officeart/2005/8/layout/hierarchy6"/>
    <dgm:cxn modelId="{9BD77D84-18B8-44DC-BF50-83340037B4E1}" srcId="{4AE9F9AD-6F1E-499E-94B5-186D139DFB2F}" destId="{815CA003-FB64-444C-825C-7E250B5A3D71}" srcOrd="0" destOrd="0" parTransId="{287F6201-4D04-4B95-AD92-3176104EA3DE}" sibTransId="{451851F2-9C60-441B-B97E-226B3B03527F}"/>
    <dgm:cxn modelId="{1036F969-88B9-4AA4-A2F1-E252ECDD64BC}" srcId="{815CA003-FB64-444C-825C-7E250B5A3D71}" destId="{F2C2E9BB-223A-4327-ADC6-58A8989A6B4B}" srcOrd="0" destOrd="0" parTransId="{1F68E50D-6448-458D-A72B-68635C9FDA26}" sibTransId="{DE97EFC6-B9E8-4275-907F-A3930E0800AB}"/>
    <dgm:cxn modelId="{39451D1B-E50E-4596-AFDA-850A9B6E0198}" type="presOf" srcId="{F327203E-3325-4DF5-B650-7C0197CEEEB7}" destId="{E643E116-7B24-4782-B1E5-54E737E0502E}" srcOrd="0" destOrd="0" presId="urn:microsoft.com/office/officeart/2005/8/layout/hierarchy6"/>
    <dgm:cxn modelId="{90BC996A-2AB4-48A6-B327-18F784D0F7E2}" type="presOf" srcId="{F23E2EF1-7040-4401-90E2-DF54D67A2B91}" destId="{F2F66C37-C97B-4F6F-A1EC-6BD65C14C39C}" srcOrd="0" destOrd="0" presId="urn:microsoft.com/office/officeart/2005/8/layout/hierarchy6"/>
    <dgm:cxn modelId="{53F8F4EC-8163-4355-81B6-060181243FA4}" srcId="{9A8631E5-9A14-4CC2-8A17-FCE2563504AC}" destId="{C50ED70C-9E84-4511-9484-BD6A24A66068}" srcOrd="2" destOrd="0" parTransId="{F7B0250F-820F-49B1-936C-F7012AB5E439}" sibTransId="{A915A557-D108-487A-9DA5-4F35000CABA2}"/>
    <dgm:cxn modelId="{617AD921-9DAE-4832-87BB-BA403A56342C}" type="presOf" srcId="{DB7070E1-8C3D-481E-A6A4-440E5F069BD7}" destId="{84BCBD63-0AA3-4CC5-86A2-160803F6C613}" srcOrd="0" destOrd="0" presId="urn:microsoft.com/office/officeart/2005/8/layout/hierarchy6"/>
    <dgm:cxn modelId="{70C27599-E54F-466A-8F89-A8A1D08A3154}" type="presOf" srcId="{EF6E2E3A-3188-48A3-9E0E-59356067ED66}" destId="{CDAA74E2-1C84-49CC-8461-CD89BC68DF97}" srcOrd="0" destOrd="0" presId="urn:microsoft.com/office/officeart/2005/8/layout/hierarchy6"/>
    <dgm:cxn modelId="{62BF3EF3-2EA0-408F-A9C9-9A714AF0A46E}" type="presOf" srcId="{39DDDDFE-CEB0-4672-A83F-67CAF2A99EA7}" destId="{5A69F627-F395-43C6-913E-DBB0C2243EB4}" srcOrd="0" destOrd="0" presId="urn:microsoft.com/office/officeart/2005/8/layout/hierarchy6"/>
    <dgm:cxn modelId="{19352C9A-388A-486C-8AC4-23B9CFEBEBF3}" srcId="{F2C2E9BB-223A-4327-ADC6-58A8989A6B4B}" destId="{F23E2EF1-7040-4401-90E2-DF54D67A2B91}" srcOrd="2" destOrd="0" parTransId="{F327203E-3325-4DF5-B650-7C0197CEEEB7}" sibTransId="{20E187F4-F892-4461-830C-0C974419EA6E}"/>
    <dgm:cxn modelId="{DABD1571-E4AE-453F-979F-9681F8DA091C}" type="presOf" srcId="{EA1B92BD-9825-4B91-8B20-B21EBCA7D790}" destId="{043A8E86-90CF-4960-9D91-B6F9E1D7B343}" srcOrd="0" destOrd="0" presId="urn:microsoft.com/office/officeart/2005/8/layout/hierarchy6"/>
    <dgm:cxn modelId="{83F8172B-6DD1-44E6-8850-A7E6A5D29242}" srcId="{815CA003-FB64-444C-825C-7E250B5A3D71}" destId="{9A8631E5-9A14-4CC2-8A17-FCE2563504AC}" srcOrd="1" destOrd="0" parTransId="{EF6E2E3A-3188-48A3-9E0E-59356067ED66}" sibTransId="{5657D414-1C43-4FBC-B4BC-FE0BCB2FC783}"/>
    <dgm:cxn modelId="{11175FFD-7494-45DA-AE23-87D7AEBE2FDF}" type="presOf" srcId="{96479316-047B-4E3F-B5E5-7F02FBF911FC}" destId="{D7932330-D344-4E95-ACE5-88DE667110E1}" srcOrd="0" destOrd="0" presId="urn:microsoft.com/office/officeart/2005/8/layout/hierarchy6"/>
    <dgm:cxn modelId="{35299976-1CB2-48B3-BBEC-5F939F298906}" type="presOf" srcId="{1F68E50D-6448-458D-A72B-68635C9FDA26}" destId="{0F1DDB58-63BB-4C0D-AD74-EE9F110675E0}" srcOrd="0" destOrd="0" presId="urn:microsoft.com/office/officeart/2005/8/layout/hierarchy6"/>
    <dgm:cxn modelId="{9684FF00-BC52-43D7-A9B1-165458371E95}" type="presOf" srcId="{A62312DB-3B61-4297-AFED-78DD9F8162AE}" destId="{00A5D0B4-D34F-4458-B75C-5B4AAFEFEAAA}" srcOrd="0" destOrd="0" presId="urn:microsoft.com/office/officeart/2005/8/layout/hierarchy6"/>
    <dgm:cxn modelId="{3CCF039F-8057-45C0-820E-3E63B8831515}" type="presOf" srcId="{815CA003-FB64-444C-825C-7E250B5A3D71}" destId="{748790E0-DFBC-45E2-B2C6-C6B5D8C30BB6}" srcOrd="0" destOrd="0" presId="urn:microsoft.com/office/officeart/2005/8/layout/hierarchy6"/>
    <dgm:cxn modelId="{54E980D2-81E4-4E43-A6C1-387E894CF8AC}" type="presOf" srcId="{3670AD5A-C61C-43AC-9B52-F9C6813A4DD2}" destId="{ABD9B319-1BC0-4D0E-9134-0F538AC68989}" srcOrd="0" destOrd="0" presId="urn:microsoft.com/office/officeart/2005/8/layout/hierarchy6"/>
    <dgm:cxn modelId="{8335752F-8702-44F9-BE89-EF3F15A745C8}" type="presOf" srcId="{F7B0250F-820F-49B1-936C-F7012AB5E439}" destId="{3CAA8A70-522E-49E2-BEE9-83E8FE998D53}" srcOrd="0" destOrd="0" presId="urn:microsoft.com/office/officeart/2005/8/layout/hierarchy6"/>
    <dgm:cxn modelId="{8BAEBDB5-A2B4-4531-8404-A0106E1EA260}" type="presParOf" srcId="{911046D0-3D7D-49B8-BE0C-3AE376886422}" destId="{03250065-42BF-4F15-8BF7-7F7EDE91AB88}" srcOrd="0" destOrd="0" presId="urn:microsoft.com/office/officeart/2005/8/layout/hierarchy6"/>
    <dgm:cxn modelId="{1AAB9DC4-69D5-40DB-A9A4-9DA1CF210EEB}" type="presParOf" srcId="{03250065-42BF-4F15-8BF7-7F7EDE91AB88}" destId="{13AAFF65-E6B3-4BC4-A53B-369D28D93D7F}" srcOrd="0" destOrd="0" presId="urn:microsoft.com/office/officeart/2005/8/layout/hierarchy6"/>
    <dgm:cxn modelId="{0FAE3BAC-CD6F-4F89-B49A-43C4F36FB094}" type="presParOf" srcId="{13AAFF65-E6B3-4BC4-A53B-369D28D93D7F}" destId="{4C70745F-699C-461A-B327-7392AE4F1807}" srcOrd="0" destOrd="0" presId="urn:microsoft.com/office/officeart/2005/8/layout/hierarchy6"/>
    <dgm:cxn modelId="{7CFD38D7-8236-4312-9335-EF039CBADD71}" type="presParOf" srcId="{4C70745F-699C-461A-B327-7392AE4F1807}" destId="{748790E0-DFBC-45E2-B2C6-C6B5D8C30BB6}" srcOrd="0" destOrd="0" presId="urn:microsoft.com/office/officeart/2005/8/layout/hierarchy6"/>
    <dgm:cxn modelId="{707D9DC8-7983-403A-BF9E-04D55DFFA804}" type="presParOf" srcId="{4C70745F-699C-461A-B327-7392AE4F1807}" destId="{23B824F4-4926-4581-8A4C-E8E0D81F308B}" srcOrd="1" destOrd="0" presId="urn:microsoft.com/office/officeart/2005/8/layout/hierarchy6"/>
    <dgm:cxn modelId="{90FD680B-7E1C-4B54-8713-0DB871C45A68}" type="presParOf" srcId="{23B824F4-4926-4581-8A4C-E8E0D81F308B}" destId="{0F1DDB58-63BB-4C0D-AD74-EE9F110675E0}" srcOrd="0" destOrd="0" presId="urn:microsoft.com/office/officeart/2005/8/layout/hierarchy6"/>
    <dgm:cxn modelId="{C0ED7F8D-3A05-415A-A32E-03D90B2C5D3D}" type="presParOf" srcId="{23B824F4-4926-4581-8A4C-E8E0D81F308B}" destId="{3429C412-AE48-49BB-9160-D9B81CDF06EF}" srcOrd="1" destOrd="0" presId="urn:microsoft.com/office/officeart/2005/8/layout/hierarchy6"/>
    <dgm:cxn modelId="{80739150-B5E0-4A42-BD9A-A6A9FCD7EE9E}" type="presParOf" srcId="{3429C412-AE48-49BB-9160-D9B81CDF06EF}" destId="{3AAF59B3-5C59-42B4-9BC7-42B57B12482A}" srcOrd="0" destOrd="0" presId="urn:microsoft.com/office/officeart/2005/8/layout/hierarchy6"/>
    <dgm:cxn modelId="{900CD94B-07B6-4C1E-95DA-84261B9819DA}" type="presParOf" srcId="{3429C412-AE48-49BB-9160-D9B81CDF06EF}" destId="{75C1188A-71EA-4D01-A8F0-74222A5CC85E}" srcOrd="1" destOrd="0" presId="urn:microsoft.com/office/officeart/2005/8/layout/hierarchy6"/>
    <dgm:cxn modelId="{C819A6F0-4623-4D94-9718-DCAFD7EE7B28}" type="presParOf" srcId="{75C1188A-71EA-4D01-A8F0-74222A5CC85E}" destId="{D14BE93B-64E9-46D9-97C9-3DBCD28C85F9}" srcOrd="0" destOrd="0" presId="urn:microsoft.com/office/officeart/2005/8/layout/hierarchy6"/>
    <dgm:cxn modelId="{EABCA1F7-6319-4E45-AAD2-BAC4CEC9D8C4}" type="presParOf" srcId="{75C1188A-71EA-4D01-A8F0-74222A5CC85E}" destId="{BB3FB087-0C05-4F92-B3E3-894F0B422EB7}" srcOrd="1" destOrd="0" presId="urn:microsoft.com/office/officeart/2005/8/layout/hierarchy6"/>
    <dgm:cxn modelId="{2E305E2A-426A-46FD-8D73-0209ED71B7FF}" type="presParOf" srcId="{BB3FB087-0C05-4F92-B3E3-894F0B422EB7}" destId="{7573FF36-B8B5-4C29-88F9-2309DBC9B9CA}" srcOrd="0" destOrd="0" presId="urn:microsoft.com/office/officeart/2005/8/layout/hierarchy6"/>
    <dgm:cxn modelId="{D12DAD5A-139E-4BE0-B566-9A7ABAFC05BE}" type="presParOf" srcId="{BB3FB087-0C05-4F92-B3E3-894F0B422EB7}" destId="{90E7AFA0-0436-4627-94B0-8194AC341558}" srcOrd="1" destOrd="0" presId="urn:microsoft.com/office/officeart/2005/8/layout/hierarchy6"/>
    <dgm:cxn modelId="{FD219B51-38C9-4B65-871A-705B99C802F2}" type="presParOf" srcId="{75C1188A-71EA-4D01-A8F0-74222A5CC85E}" destId="{5A69F627-F395-43C6-913E-DBB0C2243EB4}" srcOrd="2" destOrd="0" presId="urn:microsoft.com/office/officeart/2005/8/layout/hierarchy6"/>
    <dgm:cxn modelId="{E2B41A78-F630-4BF7-8795-6C3B69CC2E7B}" type="presParOf" srcId="{75C1188A-71EA-4D01-A8F0-74222A5CC85E}" destId="{C080DEEA-C30F-4E83-B2CB-2938DE4561F4}" srcOrd="3" destOrd="0" presId="urn:microsoft.com/office/officeart/2005/8/layout/hierarchy6"/>
    <dgm:cxn modelId="{192DF7B4-56E1-4853-AD64-3C128F3850D5}" type="presParOf" srcId="{C080DEEA-C30F-4E83-B2CB-2938DE4561F4}" destId="{D7932330-D344-4E95-ACE5-88DE667110E1}" srcOrd="0" destOrd="0" presId="urn:microsoft.com/office/officeart/2005/8/layout/hierarchy6"/>
    <dgm:cxn modelId="{DD6A98E9-38CD-47F3-A59A-75339DDEFDB2}" type="presParOf" srcId="{C080DEEA-C30F-4E83-B2CB-2938DE4561F4}" destId="{5E037BC0-008E-49F4-82B1-A23F537EE758}" srcOrd="1" destOrd="0" presId="urn:microsoft.com/office/officeart/2005/8/layout/hierarchy6"/>
    <dgm:cxn modelId="{C3CBE3DD-4327-4647-BB7C-2CF7D690F514}" type="presParOf" srcId="{75C1188A-71EA-4D01-A8F0-74222A5CC85E}" destId="{E643E116-7B24-4782-B1E5-54E737E0502E}" srcOrd="4" destOrd="0" presId="urn:microsoft.com/office/officeart/2005/8/layout/hierarchy6"/>
    <dgm:cxn modelId="{9C47C59A-9A03-4332-BEBD-2204346FF5E4}" type="presParOf" srcId="{75C1188A-71EA-4D01-A8F0-74222A5CC85E}" destId="{8E9E94BC-66F6-4FDE-9262-4B99A0B1DF24}" srcOrd="5" destOrd="0" presId="urn:microsoft.com/office/officeart/2005/8/layout/hierarchy6"/>
    <dgm:cxn modelId="{79DA8146-E39B-4E02-AABB-0FD55749DFA4}" type="presParOf" srcId="{8E9E94BC-66F6-4FDE-9262-4B99A0B1DF24}" destId="{F2F66C37-C97B-4F6F-A1EC-6BD65C14C39C}" srcOrd="0" destOrd="0" presId="urn:microsoft.com/office/officeart/2005/8/layout/hierarchy6"/>
    <dgm:cxn modelId="{AB2FA98E-86E4-4D8E-825A-EE29467CFFF3}" type="presParOf" srcId="{8E9E94BC-66F6-4FDE-9262-4B99A0B1DF24}" destId="{6AE1B0C8-D7EA-4242-A2BD-2F272A9B9775}" srcOrd="1" destOrd="0" presId="urn:microsoft.com/office/officeart/2005/8/layout/hierarchy6"/>
    <dgm:cxn modelId="{6F4F6874-C8C9-4372-B7AA-75D9BDB1B0AA}" type="presParOf" srcId="{75C1188A-71EA-4D01-A8F0-74222A5CC85E}" destId="{FA82C2E9-D9D9-4C7A-94F0-F97065DD47F5}" srcOrd="6" destOrd="0" presId="urn:microsoft.com/office/officeart/2005/8/layout/hierarchy6"/>
    <dgm:cxn modelId="{10A45AA9-21C6-41AC-9FE4-962CEF2F0412}" type="presParOf" srcId="{75C1188A-71EA-4D01-A8F0-74222A5CC85E}" destId="{504EB74C-D085-42EB-9635-28970CF3E59F}" srcOrd="7" destOrd="0" presId="urn:microsoft.com/office/officeart/2005/8/layout/hierarchy6"/>
    <dgm:cxn modelId="{EC2D9B4E-C8C3-40D7-8ACE-D7DEB705B860}" type="presParOf" srcId="{504EB74C-D085-42EB-9635-28970CF3E59F}" destId="{A5CA00C2-4636-4FF7-870B-9DF9BC96B178}" srcOrd="0" destOrd="0" presId="urn:microsoft.com/office/officeart/2005/8/layout/hierarchy6"/>
    <dgm:cxn modelId="{6498DF9E-F8D2-4EDB-A4B3-C1E92DD95169}" type="presParOf" srcId="{504EB74C-D085-42EB-9635-28970CF3E59F}" destId="{C006AC2E-2BA6-45A5-AEE1-80B103AAC223}" srcOrd="1" destOrd="0" presId="urn:microsoft.com/office/officeart/2005/8/layout/hierarchy6"/>
    <dgm:cxn modelId="{17D4052A-14D7-4072-A2E0-464DA146E27F}" type="presParOf" srcId="{23B824F4-4926-4581-8A4C-E8E0D81F308B}" destId="{CDAA74E2-1C84-49CC-8461-CD89BC68DF97}" srcOrd="2" destOrd="0" presId="urn:microsoft.com/office/officeart/2005/8/layout/hierarchy6"/>
    <dgm:cxn modelId="{739ED275-9F00-4AF8-B9CC-CDB41E4D7466}" type="presParOf" srcId="{23B824F4-4926-4581-8A4C-E8E0D81F308B}" destId="{35FE1A3B-1911-4202-816D-8E4B98E68FB1}" srcOrd="3" destOrd="0" presId="urn:microsoft.com/office/officeart/2005/8/layout/hierarchy6"/>
    <dgm:cxn modelId="{62A7F7A3-8F8B-40AC-8D73-F03D4F5B3EAE}" type="presParOf" srcId="{35FE1A3B-1911-4202-816D-8E4B98E68FB1}" destId="{6D838EF8-8B8E-4C3A-9C42-DE1472A9BDD7}" srcOrd="0" destOrd="0" presId="urn:microsoft.com/office/officeart/2005/8/layout/hierarchy6"/>
    <dgm:cxn modelId="{F9B593DD-81EE-4FD2-8353-EE964C304368}" type="presParOf" srcId="{35FE1A3B-1911-4202-816D-8E4B98E68FB1}" destId="{5289C499-696C-440A-B408-D49068B58512}" srcOrd="1" destOrd="0" presId="urn:microsoft.com/office/officeart/2005/8/layout/hierarchy6"/>
    <dgm:cxn modelId="{150D71C4-6308-4880-822A-0B63DDA1C8BC}" type="presParOf" srcId="{5289C499-696C-440A-B408-D49068B58512}" destId="{00A5D0B4-D34F-4458-B75C-5B4AAFEFEAAA}" srcOrd="0" destOrd="0" presId="urn:microsoft.com/office/officeart/2005/8/layout/hierarchy6"/>
    <dgm:cxn modelId="{F966B851-8115-44A9-AC86-4B46D9CF2E85}" type="presParOf" srcId="{5289C499-696C-440A-B408-D49068B58512}" destId="{09746B0A-91F0-4DEC-AA76-804949C61D3E}" srcOrd="1" destOrd="0" presId="urn:microsoft.com/office/officeart/2005/8/layout/hierarchy6"/>
    <dgm:cxn modelId="{5953A700-C577-4816-8184-EDB7DE594D49}" type="presParOf" srcId="{09746B0A-91F0-4DEC-AA76-804949C61D3E}" destId="{84BCBD63-0AA3-4CC5-86A2-160803F6C613}" srcOrd="0" destOrd="0" presId="urn:microsoft.com/office/officeart/2005/8/layout/hierarchy6"/>
    <dgm:cxn modelId="{FE2A46F5-E331-4F36-A7A7-601F9A7C803D}" type="presParOf" srcId="{09746B0A-91F0-4DEC-AA76-804949C61D3E}" destId="{B15681BB-513B-4CC5-9FBD-1F513ED1C510}" srcOrd="1" destOrd="0" presId="urn:microsoft.com/office/officeart/2005/8/layout/hierarchy6"/>
    <dgm:cxn modelId="{15C257A6-FC24-498B-95B8-081F419A8DC2}" type="presParOf" srcId="{5289C499-696C-440A-B408-D49068B58512}" destId="{043A8E86-90CF-4960-9D91-B6F9E1D7B343}" srcOrd="2" destOrd="0" presId="urn:microsoft.com/office/officeart/2005/8/layout/hierarchy6"/>
    <dgm:cxn modelId="{A7EFCE63-244B-456A-A5EC-56C2B76A4893}" type="presParOf" srcId="{5289C499-696C-440A-B408-D49068B58512}" destId="{5724487A-755B-44EA-8ED7-1861967BA501}" srcOrd="3" destOrd="0" presId="urn:microsoft.com/office/officeart/2005/8/layout/hierarchy6"/>
    <dgm:cxn modelId="{E04AA6C0-7974-4F26-9E5D-C38D40B9B2C4}" type="presParOf" srcId="{5724487A-755B-44EA-8ED7-1861967BA501}" destId="{ABD9B319-1BC0-4D0E-9134-0F538AC68989}" srcOrd="0" destOrd="0" presId="urn:microsoft.com/office/officeart/2005/8/layout/hierarchy6"/>
    <dgm:cxn modelId="{8EC02076-13E5-4B6A-8185-86C02477BD37}" type="presParOf" srcId="{5724487A-755B-44EA-8ED7-1861967BA501}" destId="{7EECFE8C-B65B-4106-8B09-8E92FC115846}" srcOrd="1" destOrd="0" presId="urn:microsoft.com/office/officeart/2005/8/layout/hierarchy6"/>
    <dgm:cxn modelId="{BDD61420-D1F1-470E-83B8-E679115EE04A}" type="presParOf" srcId="{5289C499-696C-440A-B408-D49068B58512}" destId="{3CAA8A70-522E-49E2-BEE9-83E8FE998D53}" srcOrd="4" destOrd="0" presId="urn:microsoft.com/office/officeart/2005/8/layout/hierarchy6"/>
    <dgm:cxn modelId="{6E0B77BB-AE13-48A5-B19F-79E3C65AE7E9}" type="presParOf" srcId="{5289C499-696C-440A-B408-D49068B58512}" destId="{EC1FB9EB-955A-4304-BBF8-D3AF00690DAB}" srcOrd="5" destOrd="0" presId="urn:microsoft.com/office/officeart/2005/8/layout/hierarchy6"/>
    <dgm:cxn modelId="{C3392824-8CB5-414A-BE3E-9018C2F0EA16}" type="presParOf" srcId="{EC1FB9EB-955A-4304-BBF8-D3AF00690DAB}" destId="{ED259B91-A5BF-4ADD-A415-6331A43B6C27}" srcOrd="0" destOrd="0" presId="urn:microsoft.com/office/officeart/2005/8/layout/hierarchy6"/>
    <dgm:cxn modelId="{7FEDBFE8-3297-44E3-8B09-29A90743E426}" type="presParOf" srcId="{EC1FB9EB-955A-4304-BBF8-D3AF00690DAB}" destId="{1E1F33B9-62A7-467F-B75A-F9781867A442}" srcOrd="1" destOrd="0" presId="urn:microsoft.com/office/officeart/2005/8/layout/hierarchy6"/>
    <dgm:cxn modelId="{513B3234-3C74-4CAB-8DA7-3EA62DC0E3E6}" type="presParOf" srcId="{911046D0-3D7D-49B8-BE0C-3AE376886422}" destId="{7D5AE24C-86D4-48B7-B88B-488C8C72AB1F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0FCE30-97FD-5F4E-B9FC-42A244832283}" type="doc">
      <dgm:prSet loTypeId="urn:microsoft.com/office/officeart/2005/8/layout/cycle4" loCatId="" qsTypeId="urn:microsoft.com/office/officeart/2005/8/quickstyle/simple4" qsCatId="simple" csTypeId="urn:microsoft.com/office/officeart/2005/8/colors/accent2_5" csCatId="accent2" phldr="1"/>
      <dgm:spPr/>
      <dgm:t>
        <a:bodyPr/>
        <a:lstStyle/>
        <a:p>
          <a:endParaRPr lang="zh-CN" altLang="en-US"/>
        </a:p>
      </dgm:t>
    </dgm:pt>
    <dgm:pt modelId="{EAB7A29D-08A6-4444-917D-B8A6EEF16682}">
      <dgm:prSet phldrT="[文本]"/>
      <dgm:spPr>
        <a:xfrm>
          <a:off x="3148484" y="197124"/>
          <a:ext cx="1497452" cy="1497452"/>
        </a:xfrm>
        <a:solidFill>
          <a:srgbClr val="C81423">
            <a:alpha val="9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r>
            <a:rPr lang="en-US" altLang="zh-CN" dirty="0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 </a:t>
          </a:r>
          <a:endParaRPr lang="zh-CN" altLang="en-US" dirty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809D53C3-43F0-AD4D-B002-9CB4FB110FD4}" type="parTrans" cxnId="{7889B2F2-9BC2-864A-AEFD-BB77F0D6225A}">
      <dgm:prSet/>
      <dgm:spPr/>
      <dgm:t>
        <a:bodyPr/>
        <a:lstStyle/>
        <a:p>
          <a:endParaRPr lang="zh-CN" altLang="en-US"/>
        </a:p>
      </dgm:t>
    </dgm:pt>
    <dgm:pt modelId="{3092AFD0-135A-D149-9205-7D690000DE3D}" type="sibTrans" cxnId="{7889B2F2-9BC2-864A-AEFD-BB77F0D6225A}">
      <dgm:prSet/>
      <dgm:spPr/>
      <dgm:t>
        <a:bodyPr/>
        <a:lstStyle/>
        <a:p>
          <a:endParaRPr lang="zh-CN" altLang="en-US"/>
        </a:p>
      </dgm:t>
    </dgm:pt>
    <dgm:pt modelId="{76D0C0C0-5F3F-074E-8419-9DE77E35F935}">
      <dgm:prSet phldrT="[文本]" custT="1"/>
      <dgm:spPr>
        <a:xfrm>
          <a:off x="2023491" y="0"/>
          <a:ext cx="2152971" cy="110666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rgbClr val="C81423"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zh-CN" altLang="en-US" sz="1600" dirty="0" smtClean="0">
              <a:solidFill>
                <a:srgbClr val="171717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商品</a:t>
          </a:r>
          <a:r>
            <a:rPr lang="en-US" altLang="zh-CN" sz="1600" dirty="0" smtClean="0">
              <a:solidFill>
                <a:srgbClr val="171717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/</a:t>
          </a:r>
          <a:r>
            <a:rPr lang="zh-CN" altLang="en-US" sz="1600" dirty="0" smtClean="0">
              <a:solidFill>
                <a:srgbClr val="171717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活动广告</a:t>
          </a:r>
          <a:endParaRPr lang="zh-CN" altLang="en-US" sz="1600" dirty="0">
            <a:solidFill>
              <a:srgbClr val="171717">
                <a:hueOff val="0"/>
                <a:satOff val="0"/>
                <a:lumOff val="0"/>
                <a:alphaOff val="0"/>
              </a:srgb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CA7E05D2-BCAD-4E4D-A276-604A85EBDFFB}" type="parTrans" cxnId="{0D89F051-4C3A-3D4D-AA70-C320B5A3639A}">
      <dgm:prSet/>
      <dgm:spPr/>
      <dgm:t>
        <a:bodyPr/>
        <a:lstStyle/>
        <a:p>
          <a:endParaRPr lang="zh-CN" altLang="en-US"/>
        </a:p>
      </dgm:t>
    </dgm:pt>
    <dgm:pt modelId="{4A2B5720-4456-0A49-999E-ABC1BD574437}" type="sibTrans" cxnId="{0D89F051-4C3A-3D4D-AA70-C320B5A3639A}">
      <dgm:prSet/>
      <dgm:spPr/>
      <dgm:t>
        <a:bodyPr/>
        <a:lstStyle/>
        <a:p>
          <a:endParaRPr lang="zh-CN" altLang="en-US"/>
        </a:p>
      </dgm:t>
    </dgm:pt>
    <dgm:pt modelId="{A7398BF2-20A7-A94C-B1C4-86CBCF820C87}">
      <dgm:prSet phldrT="[文本]"/>
      <dgm:spPr>
        <a:xfrm rot="5400000">
          <a:off x="4715103" y="197124"/>
          <a:ext cx="1497452" cy="1497452"/>
        </a:xfrm>
        <a:solidFill>
          <a:srgbClr val="C81423">
            <a:alpha val="90000"/>
            <a:hueOff val="0"/>
            <a:satOff val="0"/>
            <a:lumOff val="0"/>
            <a:alphaOff val="-13333"/>
          </a:srgbClr>
        </a:solidFill>
        <a:ln>
          <a:noFill/>
        </a:ln>
        <a:effectLst/>
      </dgm:spPr>
      <dgm:t>
        <a:bodyPr/>
        <a:lstStyle/>
        <a:p>
          <a:r>
            <a:rPr lang="en-US" altLang="zh-CN" dirty="0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 </a:t>
          </a:r>
          <a:endParaRPr lang="zh-CN" altLang="en-US" dirty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3EBB88FB-F0A2-EE46-B552-B11FB0979E26}" type="parTrans" cxnId="{FB04A752-030F-4245-842F-5801CB9BB159}">
      <dgm:prSet/>
      <dgm:spPr/>
      <dgm:t>
        <a:bodyPr/>
        <a:lstStyle/>
        <a:p>
          <a:endParaRPr lang="zh-CN" altLang="en-US"/>
        </a:p>
      </dgm:t>
    </dgm:pt>
    <dgm:pt modelId="{F3E9CF09-D7BD-FF4E-874E-CDF4EED3F030}" type="sibTrans" cxnId="{FB04A752-030F-4245-842F-5801CB9BB159}">
      <dgm:prSet/>
      <dgm:spPr/>
      <dgm:t>
        <a:bodyPr/>
        <a:lstStyle/>
        <a:p>
          <a:endParaRPr lang="zh-CN" altLang="en-US"/>
        </a:p>
      </dgm:t>
    </dgm:pt>
    <dgm:pt modelId="{954F5C70-956E-4A40-8D85-F622E7078255}">
      <dgm:prSet phldrT="[文本]" custT="1"/>
      <dgm:spPr>
        <a:xfrm>
          <a:off x="5147999" y="0"/>
          <a:ext cx="2484847" cy="110666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rgbClr val="C81423">
              <a:alpha val="90000"/>
              <a:hueOff val="0"/>
              <a:satOff val="0"/>
              <a:lumOff val="0"/>
              <a:alphaOff val="-13333"/>
            </a:srgbClr>
          </a:solidFill>
          <a:prstDash val="solid"/>
        </a:ln>
        <a:effectLst/>
      </dgm:spPr>
      <dgm:t>
        <a:bodyPr/>
        <a:lstStyle/>
        <a:p>
          <a:r>
            <a:rPr lang="zh-CN" altLang="en-US" sz="1600" dirty="0" smtClean="0">
              <a:solidFill>
                <a:srgbClr val="171717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站内</a:t>
          </a:r>
          <a:r>
            <a:rPr lang="en-US" altLang="zh-CN" sz="1600" dirty="0" smtClean="0">
              <a:solidFill>
                <a:srgbClr val="171717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&amp;</a:t>
          </a:r>
          <a:r>
            <a:rPr lang="zh-CN" altLang="en-US" sz="1600" dirty="0" smtClean="0">
              <a:solidFill>
                <a:srgbClr val="171717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站外资源</a:t>
          </a:r>
          <a:endParaRPr lang="zh-CN" altLang="en-US" sz="1600" dirty="0">
            <a:solidFill>
              <a:srgbClr val="171717">
                <a:hueOff val="0"/>
                <a:satOff val="0"/>
                <a:lumOff val="0"/>
                <a:alphaOff val="0"/>
              </a:srgb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E02CBEED-5B65-014D-A086-5F9CAA96BE86}" type="parTrans" cxnId="{4C7064D2-81A1-B94C-BE46-DCD9391D0418}">
      <dgm:prSet/>
      <dgm:spPr/>
      <dgm:t>
        <a:bodyPr/>
        <a:lstStyle/>
        <a:p>
          <a:endParaRPr lang="zh-CN" altLang="en-US"/>
        </a:p>
      </dgm:t>
    </dgm:pt>
    <dgm:pt modelId="{1B06F5D6-A63F-014C-98DC-5FCD8E093289}" type="sibTrans" cxnId="{4C7064D2-81A1-B94C-BE46-DCD9391D0418}">
      <dgm:prSet/>
      <dgm:spPr/>
      <dgm:t>
        <a:bodyPr/>
        <a:lstStyle/>
        <a:p>
          <a:endParaRPr lang="zh-CN" altLang="en-US"/>
        </a:p>
      </dgm:t>
    </dgm:pt>
    <dgm:pt modelId="{B57A23D2-50CC-9B4F-930F-6D6F90F9E053}">
      <dgm:prSet phldrT="[文本]"/>
      <dgm:spPr>
        <a:xfrm rot="10800000">
          <a:off x="4715103" y="1763742"/>
          <a:ext cx="1497452" cy="1497452"/>
        </a:xfrm>
        <a:solidFill>
          <a:srgbClr val="C81423">
            <a:alpha val="90000"/>
            <a:hueOff val="0"/>
            <a:satOff val="0"/>
            <a:lumOff val="0"/>
            <a:alphaOff val="-26667"/>
          </a:srgbClr>
        </a:solidFill>
        <a:ln>
          <a:noFill/>
        </a:ln>
        <a:effectLst/>
      </dgm:spPr>
      <dgm:t>
        <a:bodyPr/>
        <a:lstStyle/>
        <a:p>
          <a:r>
            <a:rPr lang="en-US" altLang="zh-CN" dirty="0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 </a:t>
          </a:r>
          <a:endParaRPr lang="zh-CN" altLang="en-US" dirty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7022C314-A955-8944-B9A3-2085263985B4}" type="parTrans" cxnId="{329B317A-9B1B-7D40-A85A-D3AA0A49F101}">
      <dgm:prSet/>
      <dgm:spPr/>
      <dgm:t>
        <a:bodyPr/>
        <a:lstStyle/>
        <a:p>
          <a:endParaRPr lang="zh-CN" altLang="en-US"/>
        </a:p>
      </dgm:t>
    </dgm:pt>
    <dgm:pt modelId="{A75C9632-FAD1-BF47-A86E-B377A1036C02}" type="sibTrans" cxnId="{329B317A-9B1B-7D40-A85A-D3AA0A49F101}">
      <dgm:prSet/>
      <dgm:spPr/>
      <dgm:t>
        <a:bodyPr/>
        <a:lstStyle/>
        <a:p>
          <a:endParaRPr lang="zh-CN" altLang="en-US"/>
        </a:p>
      </dgm:t>
    </dgm:pt>
    <dgm:pt modelId="{C9462DB4-8466-8E41-B06A-D59EA16337AE}">
      <dgm:prSet phldrT="[文本]" custT="1"/>
      <dgm:spPr>
        <a:xfrm>
          <a:off x="5184568" y="2351656"/>
          <a:ext cx="2275071" cy="110666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rgbClr val="C81423">
              <a:alpha val="90000"/>
              <a:hueOff val="0"/>
              <a:satOff val="0"/>
              <a:lumOff val="0"/>
              <a:alphaOff val="-26667"/>
            </a:srgbClr>
          </a:solidFill>
          <a:prstDash val="solid"/>
        </a:ln>
        <a:effectLst/>
      </dgm:spPr>
      <dgm:t>
        <a:bodyPr/>
        <a:lstStyle/>
        <a:p>
          <a:r>
            <a:rPr lang="en-US" altLang="zh-CN" sz="1600" dirty="0" smtClean="0">
              <a:solidFill>
                <a:srgbClr val="171717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CPS</a:t>
          </a:r>
          <a:r>
            <a:rPr lang="zh-CN" altLang="en-US" sz="1600" dirty="0" smtClean="0">
              <a:solidFill>
                <a:srgbClr val="171717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计费</a:t>
          </a:r>
          <a:endParaRPr lang="zh-CN" altLang="en-US" sz="1600" dirty="0">
            <a:solidFill>
              <a:srgbClr val="171717">
                <a:hueOff val="0"/>
                <a:satOff val="0"/>
                <a:lumOff val="0"/>
                <a:alphaOff val="0"/>
              </a:srgb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923AE28E-E7C5-6F42-9424-BE6905316379}" type="parTrans" cxnId="{C08C5C28-2AE0-8D44-BB01-EBB7D97D7052}">
      <dgm:prSet/>
      <dgm:spPr/>
      <dgm:t>
        <a:bodyPr/>
        <a:lstStyle/>
        <a:p>
          <a:endParaRPr lang="zh-CN" altLang="en-US"/>
        </a:p>
      </dgm:t>
    </dgm:pt>
    <dgm:pt modelId="{5775171D-83B9-2D46-92AD-59574BFE1D3B}" type="sibTrans" cxnId="{C08C5C28-2AE0-8D44-BB01-EBB7D97D7052}">
      <dgm:prSet/>
      <dgm:spPr/>
      <dgm:t>
        <a:bodyPr/>
        <a:lstStyle/>
        <a:p>
          <a:endParaRPr lang="zh-CN" altLang="en-US"/>
        </a:p>
      </dgm:t>
    </dgm:pt>
    <dgm:pt modelId="{641BB985-8C9E-1F4F-8148-7C7EF7159E44}">
      <dgm:prSet phldrT="[文本]"/>
      <dgm:spPr>
        <a:xfrm rot="16200000">
          <a:off x="3148484" y="1763742"/>
          <a:ext cx="1497452" cy="1497452"/>
        </a:xfrm>
        <a:solidFill>
          <a:srgbClr val="C81423">
            <a:alpha val="90000"/>
            <a:hueOff val="0"/>
            <a:satOff val="0"/>
            <a:lumOff val="0"/>
            <a:alphaOff val="-40000"/>
          </a:srgbClr>
        </a:solidFill>
        <a:ln>
          <a:noFill/>
        </a:ln>
        <a:effectLst/>
      </dgm:spPr>
      <dgm:t>
        <a:bodyPr/>
        <a:lstStyle/>
        <a:p>
          <a:r>
            <a:rPr lang="en-US" altLang="zh-CN" dirty="0" smtClean="0">
              <a:solidFill>
                <a:sysClr val="window" lastClr="FFFFFF"/>
              </a:solidFill>
              <a:latin typeface="Arial"/>
              <a:ea typeface="黑体"/>
              <a:cs typeface="+mn-cs"/>
            </a:rPr>
            <a:t> </a:t>
          </a:r>
          <a:endParaRPr lang="zh-CN" altLang="en-US" dirty="0">
            <a:solidFill>
              <a:sysClr val="window" lastClr="FFFFFF"/>
            </a:solidFill>
            <a:latin typeface="Arial"/>
            <a:ea typeface="黑体"/>
            <a:cs typeface="+mn-cs"/>
          </a:endParaRPr>
        </a:p>
      </dgm:t>
    </dgm:pt>
    <dgm:pt modelId="{F325F1EA-594E-7442-8DFF-68F2A54C8DB0}" type="parTrans" cxnId="{7382DB18-7A05-6749-8CC1-375356E822A6}">
      <dgm:prSet/>
      <dgm:spPr/>
      <dgm:t>
        <a:bodyPr/>
        <a:lstStyle/>
        <a:p>
          <a:endParaRPr lang="zh-CN" altLang="en-US"/>
        </a:p>
      </dgm:t>
    </dgm:pt>
    <dgm:pt modelId="{36F4D4B5-BB13-B041-9E1C-2918263E2FDC}" type="sibTrans" cxnId="{7382DB18-7A05-6749-8CC1-375356E822A6}">
      <dgm:prSet/>
      <dgm:spPr/>
      <dgm:t>
        <a:bodyPr/>
        <a:lstStyle/>
        <a:p>
          <a:endParaRPr lang="zh-CN" altLang="en-US"/>
        </a:p>
      </dgm:t>
    </dgm:pt>
    <dgm:pt modelId="{F0C11520-3DFA-4F4C-8F66-8BE27CA2FF57}">
      <dgm:prSet phldrT="[文本]" custT="1"/>
      <dgm:spPr>
        <a:xfrm>
          <a:off x="2088231" y="2351656"/>
          <a:ext cx="2050108" cy="110666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rgbClr val="C81423">
              <a:alpha val="90000"/>
              <a:hueOff val="0"/>
              <a:satOff val="0"/>
              <a:lumOff val="0"/>
              <a:alphaOff val="-40000"/>
            </a:srgbClr>
          </a:solidFill>
          <a:prstDash val="solid"/>
        </a:ln>
        <a:effectLst/>
      </dgm:spPr>
      <dgm:t>
        <a:bodyPr/>
        <a:lstStyle/>
        <a:p>
          <a:pPr algn="l"/>
          <a:r>
            <a:rPr lang="zh-CN" altLang="en-US" sz="1600" dirty="0" smtClean="0">
              <a:solidFill>
                <a:srgbClr val="171717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腾讯相关资源位</a:t>
          </a:r>
          <a:endParaRPr lang="zh-CN" altLang="en-US" sz="1600" dirty="0">
            <a:solidFill>
              <a:srgbClr val="171717">
                <a:hueOff val="0"/>
                <a:satOff val="0"/>
                <a:lumOff val="0"/>
                <a:alphaOff val="0"/>
              </a:srgb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4DBA1B10-0F11-2D46-85B2-2E00E3F32928}" type="parTrans" cxnId="{5C6D693E-B859-6D44-B37D-AA6BC3DCCE1C}">
      <dgm:prSet/>
      <dgm:spPr/>
      <dgm:t>
        <a:bodyPr/>
        <a:lstStyle/>
        <a:p>
          <a:endParaRPr lang="zh-CN" altLang="en-US"/>
        </a:p>
      </dgm:t>
    </dgm:pt>
    <dgm:pt modelId="{B1CA1A12-2C0C-FF4F-9EC5-E88DEC1150E0}" type="sibTrans" cxnId="{5C6D693E-B859-6D44-B37D-AA6BC3DCCE1C}">
      <dgm:prSet/>
      <dgm:spPr/>
      <dgm:t>
        <a:bodyPr/>
        <a:lstStyle/>
        <a:p>
          <a:endParaRPr lang="zh-CN" altLang="en-US"/>
        </a:p>
      </dgm:t>
    </dgm:pt>
    <dgm:pt modelId="{D5FC0E6C-E20C-D84A-AAB0-AFAD229BD7ED}">
      <dgm:prSet phldrT="[文本]" custT="1"/>
      <dgm:spPr>
        <a:xfrm>
          <a:off x="2023491" y="0"/>
          <a:ext cx="2152971" cy="110666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rgbClr val="C81423"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altLang="zh-CN" sz="1600" dirty="0" smtClean="0">
              <a:solidFill>
                <a:srgbClr val="171717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CPC</a:t>
          </a:r>
          <a:r>
            <a:rPr lang="zh-CN" altLang="en-US" sz="1600" dirty="0" smtClean="0">
              <a:solidFill>
                <a:srgbClr val="171717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计费</a:t>
          </a:r>
          <a:endParaRPr lang="zh-CN" altLang="en-US" sz="1600" dirty="0">
            <a:solidFill>
              <a:srgbClr val="171717">
                <a:hueOff val="0"/>
                <a:satOff val="0"/>
                <a:lumOff val="0"/>
                <a:alphaOff val="0"/>
              </a:srgb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C355EE1F-8BAB-C64B-AB26-F9E67383D0D3}" type="parTrans" cxnId="{8FBA5D65-7F58-8B4E-8B0F-73A8C592B133}">
      <dgm:prSet/>
      <dgm:spPr/>
      <dgm:t>
        <a:bodyPr/>
        <a:lstStyle/>
        <a:p>
          <a:endParaRPr lang="zh-CN" altLang="en-US"/>
        </a:p>
      </dgm:t>
    </dgm:pt>
    <dgm:pt modelId="{E0AE4C61-9FCD-8F45-84CE-51CD6C189D96}" type="sibTrans" cxnId="{8FBA5D65-7F58-8B4E-8B0F-73A8C592B133}">
      <dgm:prSet/>
      <dgm:spPr/>
      <dgm:t>
        <a:bodyPr/>
        <a:lstStyle/>
        <a:p>
          <a:endParaRPr lang="zh-CN" altLang="en-US"/>
        </a:p>
      </dgm:t>
    </dgm:pt>
    <dgm:pt modelId="{0F9337AA-6194-AC45-A9CA-E4BE5BAAB159}">
      <dgm:prSet phldrT="[文本]" custT="1"/>
      <dgm:spPr>
        <a:xfrm>
          <a:off x="5147999" y="0"/>
          <a:ext cx="2484847" cy="110666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rgbClr val="C81423">
              <a:alpha val="90000"/>
              <a:hueOff val="0"/>
              <a:satOff val="0"/>
              <a:lumOff val="0"/>
              <a:alphaOff val="-13333"/>
            </a:srgbClr>
          </a:solidFill>
          <a:prstDash val="solid"/>
        </a:ln>
        <a:effectLst/>
      </dgm:spPr>
      <dgm:t>
        <a:bodyPr/>
        <a:lstStyle/>
        <a:p>
          <a:r>
            <a:rPr lang="en-US" altLang="zh-CN" sz="1600" dirty="0" smtClean="0">
              <a:solidFill>
                <a:srgbClr val="171717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CPD&amp;CPM</a:t>
          </a:r>
          <a:r>
            <a:rPr lang="zh-CN" altLang="en-US" sz="1600" dirty="0" smtClean="0">
              <a:solidFill>
                <a:srgbClr val="171717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计费</a:t>
          </a:r>
          <a:endParaRPr lang="zh-CN" altLang="en-US" sz="1600" dirty="0">
            <a:solidFill>
              <a:srgbClr val="171717">
                <a:hueOff val="0"/>
                <a:satOff val="0"/>
                <a:lumOff val="0"/>
                <a:alphaOff val="0"/>
              </a:srgb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BABEB487-F934-6F4E-B9FF-ECFB12C5AF72}" type="parTrans" cxnId="{186CE074-E4EA-3940-B83D-B36B625E7071}">
      <dgm:prSet/>
      <dgm:spPr/>
      <dgm:t>
        <a:bodyPr/>
        <a:lstStyle/>
        <a:p>
          <a:endParaRPr lang="zh-CN" altLang="en-US"/>
        </a:p>
      </dgm:t>
    </dgm:pt>
    <dgm:pt modelId="{5AF7A36B-5356-B14F-8D88-3242E13B5F6B}" type="sibTrans" cxnId="{186CE074-E4EA-3940-B83D-B36B625E7071}">
      <dgm:prSet/>
      <dgm:spPr/>
      <dgm:t>
        <a:bodyPr/>
        <a:lstStyle/>
        <a:p>
          <a:endParaRPr lang="zh-CN" altLang="en-US"/>
        </a:p>
      </dgm:t>
    </dgm:pt>
    <dgm:pt modelId="{2BB5A029-4BDD-49FF-BCB3-4E401FB73416}">
      <dgm:prSet phldrT="[文本]" custT="1"/>
      <dgm:spPr>
        <a:xfrm>
          <a:off x="5147999" y="0"/>
          <a:ext cx="2484847" cy="110666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rgbClr val="C81423">
              <a:alpha val="90000"/>
              <a:hueOff val="0"/>
              <a:satOff val="0"/>
              <a:lumOff val="0"/>
              <a:alphaOff val="-13333"/>
            </a:srgbClr>
          </a:solidFill>
          <a:prstDash val="solid"/>
        </a:ln>
        <a:effectLst/>
      </dgm:spPr>
      <dgm:t>
        <a:bodyPr/>
        <a:lstStyle/>
        <a:p>
          <a:r>
            <a:rPr lang="zh-CN" altLang="en-US" sz="1600" dirty="0" smtClean="0">
              <a:solidFill>
                <a:srgbClr val="171717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图片广告</a:t>
          </a:r>
          <a:endParaRPr lang="zh-CN" altLang="en-US" sz="1600" dirty="0">
            <a:solidFill>
              <a:srgbClr val="171717">
                <a:hueOff val="0"/>
                <a:satOff val="0"/>
                <a:lumOff val="0"/>
                <a:alphaOff val="0"/>
              </a:srgb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57A0D4ED-89FC-4010-9D07-B9053B0412D5}" type="parTrans" cxnId="{74BDDB5B-991F-400A-8916-3B9363779BD1}">
      <dgm:prSet/>
      <dgm:spPr/>
      <dgm:t>
        <a:bodyPr/>
        <a:lstStyle/>
        <a:p>
          <a:endParaRPr lang="zh-CN" altLang="en-US"/>
        </a:p>
      </dgm:t>
    </dgm:pt>
    <dgm:pt modelId="{0B9950FE-BD9D-42EA-B75F-5AC343B35E43}" type="sibTrans" cxnId="{74BDDB5B-991F-400A-8916-3B9363779BD1}">
      <dgm:prSet/>
      <dgm:spPr/>
      <dgm:t>
        <a:bodyPr/>
        <a:lstStyle/>
        <a:p>
          <a:endParaRPr lang="zh-CN" altLang="en-US"/>
        </a:p>
      </dgm:t>
    </dgm:pt>
    <dgm:pt modelId="{61E51C7E-47BE-4B46-9419-11262210ABB4}">
      <dgm:prSet phldrT="[文本]" custT="1"/>
      <dgm:spPr>
        <a:xfrm>
          <a:off x="5184568" y="2351656"/>
          <a:ext cx="2275071" cy="110666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rgbClr val="C81423">
              <a:alpha val="90000"/>
              <a:hueOff val="0"/>
              <a:satOff val="0"/>
              <a:lumOff val="0"/>
              <a:alphaOff val="-26667"/>
            </a:srgbClr>
          </a:solidFill>
          <a:prstDash val="solid"/>
        </a:ln>
        <a:effectLst/>
      </dgm:spPr>
      <dgm:t>
        <a:bodyPr/>
        <a:lstStyle/>
        <a:p>
          <a:r>
            <a:rPr lang="zh-CN" altLang="en-US" sz="1600" dirty="0" smtClean="0">
              <a:solidFill>
                <a:srgbClr val="171717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站外资源</a:t>
          </a:r>
          <a:endParaRPr lang="zh-CN" altLang="en-US" sz="1600" dirty="0">
            <a:solidFill>
              <a:srgbClr val="171717">
                <a:hueOff val="0"/>
                <a:satOff val="0"/>
                <a:lumOff val="0"/>
                <a:alphaOff val="0"/>
              </a:srgb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4991086B-B320-4E61-A162-6B32EB369ED8}" type="parTrans" cxnId="{D52B3BDE-1276-4222-8866-1A2B2D738D86}">
      <dgm:prSet/>
      <dgm:spPr/>
      <dgm:t>
        <a:bodyPr/>
        <a:lstStyle/>
        <a:p>
          <a:endParaRPr lang="zh-CN" altLang="en-US"/>
        </a:p>
      </dgm:t>
    </dgm:pt>
    <dgm:pt modelId="{5E883ED0-9260-4F70-8E02-97DAEDA0F8CF}" type="sibTrans" cxnId="{D52B3BDE-1276-4222-8866-1A2B2D738D86}">
      <dgm:prSet/>
      <dgm:spPr/>
      <dgm:t>
        <a:bodyPr/>
        <a:lstStyle/>
        <a:p>
          <a:endParaRPr lang="zh-CN" altLang="en-US"/>
        </a:p>
      </dgm:t>
    </dgm:pt>
    <dgm:pt modelId="{1D22CB0B-692D-4778-A308-EC19B006BC52}">
      <dgm:prSet phldrT="[文本]" custT="1"/>
      <dgm:spPr>
        <a:xfrm>
          <a:off x="2023491" y="0"/>
          <a:ext cx="2152971" cy="110666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rgbClr val="C81423"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zh-CN" altLang="en-US" sz="1600" dirty="0" smtClean="0">
              <a:solidFill>
                <a:srgbClr val="171717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站内资源位</a:t>
          </a:r>
          <a:endParaRPr lang="zh-CN" altLang="en-US" sz="1600" dirty="0">
            <a:solidFill>
              <a:srgbClr val="171717">
                <a:hueOff val="0"/>
                <a:satOff val="0"/>
                <a:lumOff val="0"/>
                <a:alphaOff val="0"/>
              </a:srgb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818E3F3B-4EF7-4465-8B99-43090288DF85}" type="parTrans" cxnId="{F89E5CD9-92F3-48C2-8333-BBEAF244AB25}">
      <dgm:prSet/>
      <dgm:spPr/>
      <dgm:t>
        <a:bodyPr/>
        <a:lstStyle/>
        <a:p>
          <a:endParaRPr lang="zh-CN" altLang="en-US"/>
        </a:p>
      </dgm:t>
    </dgm:pt>
    <dgm:pt modelId="{054D5919-DFFA-4F28-B6C6-F7B3579E0637}" type="sibTrans" cxnId="{F89E5CD9-92F3-48C2-8333-BBEAF244AB25}">
      <dgm:prSet/>
      <dgm:spPr/>
      <dgm:t>
        <a:bodyPr/>
        <a:lstStyle/>
        <a:p>
          <a:endParaRPr lang="zh-CN" altLang="en-US"/>
        </a:p>
      </dgm:t>
    </dgm:pt>
    <dgm:pt modelId="{F063507C-1295-499C-B021-16E4EED85A29}">
      <dgm:prSet phldrT="[文本]" custT="1"/>
      <dgm:spPr>
        <a:xfrm>
          <a:off x="2088231" y="2351656"/>
          <a:ext cx="2050108" cy="110666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rgbClr val="C81423">
              <a:alpha val="90000"/>
              <a:hueOff val="0"/>
              <a:satOff val="0"/>
              <a:lumOff val="0"/>
              <a:alphaOff val="-40000"/>
            </a:srgbClr>
          </a:solidFill>
          <a:prstDash val="solid"/>
        </a:ln>
        <a:effectLst/>
      </dgm:spPr>
      <dgm:t>
        <a:bodyPr/>
        <a:lstStyle/>
        <a:p>
          <a:pPr algn="l"/>
          <a:r>
            <a:rPr lang="en-US" altLang="zh-CN" sz="1600" dirty="0" smtClean="0">
              <a:solidFill>
                <a:srgbClr val="171717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CPC</a:t>
          </a:r>
          <a:r>
            <a:rPr lang="zh-CN" altLang="en-US" sz="1600" dirty="0" smtClean="0">
              <a:solidFill>
                <a:srgbClr val="171717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计费</a:t>
          </a:r>
          <a:endParaRPr lang="zh-CN" altLang="en-US" sz="1600" dirty="0">
            <a:solidFill>
              <a:srgbClr val="171717">
                <a:hueOff val="0"/>
                <a:satOff val="0"/>
                <a:lumOff val="0"/>
                <a:alphaOff val="0"/>
              </a:srgb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4954B805-9058-47B4-911F-E35A0FBA8B14}" type="parTrans" cxnId="{83A0CCAF-880F-4286-B5C7-34D20EE23FD2}">
      <dgm:prSet/>
      <dgm:spPr/>
      <dgm:t>
        <a:bodyPr/>
        <a:lstStyle/>
        <a:p>
          <a:endParaRPr lang="zh-CN" altLang="en-US"/>
        </a:p>
      </dgm:t>
    </dgm:pt>
    <dgm:pt modelId="{3294862D-821B-425A-9931-39567EF93B57}" type="sibTrans" cxnId="{83A0CCAF-880F-4286-B5C7-34D20EE23FD2}">
      <dgm:prSet/>
      <dgm:spPr/>
      <dgm:t>
        <a:bodyPr/>
        <a:lstStyle/>
        <a:p>
          <a:endParaRPr lang="zh-CN" altLang="en-US"/>
        </a:p>
      </dgm:t>
    </dgm:pt>
    <dgm:pt modelId="{F809ADB8-9F7B-4A24-A912-E32ECEAAE222}">
      <dgm:prSet phldrT="[文本]" custT="1"/>
      <dgm:spPr>
        <a:xfrm>
          <a:off x="2088231" y="2351656"/>
          <a:ext cx="2050108" cy="110666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rgbClr val="C81423">
              <a:alpha val="90000"/>
              <a:hueOff val="0"/>
              <a:satOff val="0"/>
              <a:lumOff val="0"/>
              <a:alphaOff val="-40000"/>
            </a:srgbClr>
          </a:solidFill>
          <a:prstDash val="solid"/>
        </a:ln>
        <a:effectLst/>
      </dgm:spPr>
      <dgm:t>
        <a:bodyPr/>
        <a:lstStyle/>
        <a:p>
          <a:pPr algn="l"/>
          <a:r>
            <a:rPr lang="zh-CN" altLang="en-US" sz="1600" dirty="0" smtClean="0">
              <a:solidFill>
                <a:srgbClr val="171717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商品</a:t>
          </a:r>
          <a:r>
            <a:rPr lang="en-US" altLang="zh-CN" sz="1600" dirty="0" smtClean="0">
              <a:solidFill>
                <a:srgbClr val="171717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&amp;</a:t>
          </a:r>
          <a:r>
            <a:rPr lang="zh-CN" altLang="en-US" sz="1600" dirty="0" smtClean="0">
              <a:solidFill>
                <a:srgbClr val="171717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图片广告</a:t>
          </a:r>
          <a:endParaRPr lang="zh-CN" altLang="en-US" sz="1600" dirty="0">
            <a:solidFill>
              <a:srgbClr val="171717">
                <a:hueOff val="0"/>
                <a:satOff val="0"/>
                <a:lumOff val="0"/>
                <a:alphaOff val="0"/>
              </a:srgb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504D0A8A-A2BC-48AF-B7B2-7D992BD6DC0B}" type="parTrans" cxnId="{4212F915-86AE-4323-80DC-67631C3079C1}">
      <dgm:prSet/>
      <dgm:spPr/>
      <dgm:t>
        <a:bodyPr/>
        <a:lstStyle/>
        <a:p>
          <a:endParaRPr lang="zh-CN" altLang="en-US"/>
        </a:p>
      </dgm:t>
    </dgm:pt>
    <dgm:pt modelId="{A8E731C0-56EB-4D00-B544-E478B6D14A26}" type="sibTrans" cxnId="{4212F915-86AE-4323-80DC-67631C3079C1}">
      <dgm:prSet/>
      <dgm:spPr/>
      <dgm:t>
        <a:bodyPr/>
        <a:lstStyle/>
        <a:p>
          <a:endParaRPr lang="zh-CN" altLang="en-US"/>
        </a:p>
      </dgm:t>
    </dgm:pt>
    <dgm:pt modelId="{7C3E5327-0991-4B26-BD08-0B23598E0D95}">
      <dgm:prSet phldrT="[文本]" custT="1"/>
      <dgm:spPr>
        <a:xfrm>
          <a:off x="5184568" y="2351656"/>
          <a:ext cx="2275071" cy="110666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rgbClr val="C81423">
              <a:alpha val="90000"/>
              <a:hueOff val="0"/>
              <a:satOff val="0"/>
              <a:lumOff val="0"/>
              <a:alphaOff val="-26667"/>
            </a:srgbClr>
          </a:solidFill>
          <a:prstDash val="solid"/>
        </a:ln>
        <a:effectLst/>
      </dgm:spPr>
      <dgm:t>
        <a:bodyPr/>
        <a:lstStyle/>
        <a:p>
          <a:r>
            <a:rPr lang="zh-CN" altLang="en-US" sz="1600" dirty="0" smtClean="0">
              <a:solidFill>
                <a:srgbClr val="171717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商品</a:t>
          </a:r>
          <a:r>
            <a:rPr lang="en-US" altLang="zh-CN" sz="1600" dirty="0" smtClean="0">
              <a:solidFill>
                <a:srgbClr val="171717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&amp;</a:t>
          </a:r>
          <a:r>
            <a:rPr lang="zh-CN" altLang="en-US" sz="1600" dirty="0" smtClean="0">
              <a:solidFill>
                <a:srgbClr val="171717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图片广告</a:t>
          </a:r>
          <a:endParaRPr lang="zh-CN" altLang="en-US" sz="1600" dirty="0">
            <a:solidFill>
              <a:srgbClr val="171717">
                <a:hueOff val="0"/>
                <a:satOff val="0"/>
                <a:lumOff val="0"/>
                <a:alphaOff val="0"/>
              </a:srgb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685C2435-05B6-4717-93FA-ED86E7925C22}" type="parTrans" cxnId="{8BC54867-B0A7-4E2C-AFF3-78DB41205185}">
      <dgm:prSet/>
      <dgm:spPr/>
      <dgm:t>
        <a:bodyPr/>
        <a:lstStyle/>
        <a:p>
          <a:endParaRPr lang="zh-CN" altLang="en-US"/>
        </a:p>
      </dgm:t>
    </dgm:pt>
    <dgm:pt modelId="{9C01EC51-453C-4FC5-85F8-0F243E15D48B}" type="sibTrans" cxnId="{8BC54867-B0A7-4E2C-AFF3-78DB41205185}">
      <dgm:prSet/>
      <dgm:spPr/>
      <dgm:t>
        <a:bodyPr/>
        <a:lstStyle/>
        <a:p>
          <a:endParaRPr lang="zh-CN" altLang="en-US"/>
        </a:p>
      </dgm:t>
    </dgm:pt>
    <dgm:pt modelId="{761AE48A-5D36-684C-8C7C-3460316C540F}" type="pres">
      <dgm:prSet presAssocID="{3E0FCE30-97FD-5F4E-B9FC-42A244832283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EA785BF-FA8D-0E4C-B788-35824E7AF370}" type="pres">
      <dgm:prSet presAssocID="{3E0FCE30-97FD-5F4E-B9FC-42A244832283}" presName="children" presStyleCnt="0"/>
      <dgm:spPr/>
    </dgm:pt>
    <dgm:pt modelId="{374BD0BD-AFCB-BE44-867E-99C727208A00}" type="pres">
      <dgm:prSet presAssocID="{3E0FCE30-97FD-5F4E-B9FC-42A244832283}" presName="child1group" presStyleCnt="0"/>
      <dgm:spPr/>
    </dgm:pt>
    <dgm:pt modelId="{5471EDBC-78DE-6B4B-B616-8815179AB461}" type="pres">
      <dgm:prSet presAssocID="{3E0FCE30-97FD-5F4E-B9FC-42A244832283}" presName="child1" presStyleLbl="bgAcc1" presStyleIdx="0" presStyleCnt="4" custScaleX="161291" custLinFactNeighborX="-21027" custLinFactNeighborY="21598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zh-CN" altLang="en-US"/>
        </a:p>
      </dgm:t>
    </dgm:pt>
    <dgm:pt modelId="{A864324C-2353-5D49-AC39-FCB8967E8D32}" type="pres">
      <dgm:prSet presAssocID="{3E0FCE30-97FD-5F4E-B9FC-42A244832283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D4B3780-7F0D-7947-9954-8E53813D0D14}" type="pres">
      <dgm:prSet presAssocID="{3E0FCE30-97FD-5F4E-B9FC-42A244832283}" presName="child2group" presStyleCnt="0"/>
      <dgm:spPr/>
    </dgm:pt>
    <dgm:pt modelId="{5F0939B4-08DD-B54C-9C0B-D3B172F8AE27}" type="pres">
      <dgm:prSet presAssocID="{3E0FCE30-97FD-5F4E-B9FC-42A244832283}" presName="child2" presStyleLbl="bgAcc1" presStyleIdx="1" presStyleCnt="4" custScaleX="157987" custLinFactNeighborX="14563" custLinFactNeighborY="21598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zh-CN" altLang="en-US"/>
        </a:p>
      </dgm:t>
    </dgm:pt>
    <dgm:pt modelId="{F041F3B3-E55B-0D46-B363-7E8DF7FCEA09}" type="pres">
      <dgm:prSet presAssocID="{3E0FCE30-97FD-5F4E-B9FC-42A244832283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4BDBE90-4754-6B4C-B88D-3BBFDCC8B3CC}" type="pres">
      <dgm:prSet presAssocID="{3E0FCE30-97FD-5F4E-B9FC-42A244832283}" presName="child3group" presStyleCnt="0"/>
      <dgm:spPr/>
    </dgm:pt>
    <dgm:pt modelId="{01449EA2-5FB7-2C40-8B38-D0E9E16CEBA3}" type="pres">
      <dgm:prSet presAssocID="{3E0FCE30-97FD-5F4E-B9FC-42A244832283}" presName="child3" presStyleLbl="bgAcc1" presStyleIdx="2" presStyleCnt="4" custScaleX="157286" custScaleY="150065" custLinFactNeighborX="17730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zh-CN" altLang="en-US"/>
        </a:p>
      </dgm:t>
    </dgm:pt>
    <dgm:pt modelId="{83881D55-C385-8F44-8134-E9DC63904BE0}" type="pres">
      <dgm:prSet presAssocID="{3E0FCE30-97FD-5F4E-B9FC-42A244832283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21BA69-FF79-014F-B632-9DFACB7BA9D4}" type="pres">
      <dgm:prSet presAssocID="{3E0FCE30-97FD-5F4E-B9FC-42A244832283}" presName="child4group" presStyleCnt="0"/>
      <dgm:spPr/>
    </dgm:pt>
    <dgm:pt modelId="{EED4382B-341F-EB42-B7C8-B4B42585DEE6}" type="pres">
      <dgm:prSet presAssocID="{3E0FCE30-97FD-5F4E-B9FC-42A244832283}" presName="child4" presStyleLbl="bgAcc1" presStyleIdx="3" presStyleCnt="4" custScaleX="175580" custScaleY="151484" custLinFactNeighborX="-19390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zh-CN" altLang="en-US"/>
        </a:p>
      </dgm:t>
    </dgm:pt>
    <dgm:pt modelId="{968B4C81-324A-7A4E-922E-0926B09719FC}" type="pres">
      <dgm:prSet presAssocID="{3E0FCE30-97FD-5F4E-B9FC-42A244832283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EE66143-A41C-C848-8DEE-715B190E635E}" type="pres">
      <dgm:prSet presAssocID="{3E0FCE30-97FD-5F4E-B9FC-42A244832283}" presName="childPlaceholder" presStyleCnt="0"/>
      <dgm:spPr/>
    </dgm:pt>
    <dgm:pt modelId="{E5D91DA1-746C-E645-93EB-34C6784A75FA}" type="pres">
      <dgm:prSet presAssocID="{3E0FCE30-97FD-5F4E-B9FC-42A244832283}" presName="circle" presStyleCnt="0"/>
      <dgm:spPr/>
    </dgm:pt>
    <dgm:pt modelId="{FD66EEE9-C88D-0E4D-860E-191CDA4917F6}" type="pres">
      <dgm:prSet presAssocID="{3E0FCE30-97FD-5F4E-B9FC-42A244832283}" presName="quadrant1" presStyleLbl="node1" presStyleIdx="0" presStyleCnt="4">
        <dgm:presLayoutVars>
          <dgm:chMax val="1"/>
          <dgm:bulletEnabled val="1"/>
        </dgm:presLayoutVars>
      </dgm:prSet>
      <dgm:spPr>
        <a:prstGeom prst="pieWedge">
          <a:avLst/>
        </a:prstGeom>
      </dgm:spPr>
      <dgm:t>
        <a:bodyPr/>
        <a:lstStyle/>
        <a:p>
          <a:endParaRPr lang="zh-CN" altLang="en-US"/>
        </a:p>
      </dgm:t>
    </dgm:pt>
    <dgm:pt modelId="{A943137D-53AC-9C4E-B2C4-F846D0AE614C}" type="pres">
      <dgm:prSet presAssocID="{3E0FCE30-97FD-5F4E-B9FC-42A244832283}" presName="quadrant2" presStyleLbl="node1" presStyleIdx="1" presStyleCnt="4">
        <dgm:presLayoutVars>
          <dgm:chMax val="1"/>
          <dgm:bulletEnabled val="1"/>
        </dgm:presLayoutVars>
      </dgm:prSet>
      <dgm:spPr>
        <a:prstGeom prst="pieWedge">
          <a:avLst/>
        </a:prstGeom>
      </dgm:spPr>
      <dgm:t>
        <a:bodyPr/>
        <a:lstStyle/>
        <a:p>
          <a:endParaRPr lang="zh-CN" altLang="en-US"/>
        </a:p>
      </dgm:t>
    </dgm:pt>
    <dgm:pt modelId="{7F698D8B-C44A-9748-BD1D-5ABF3A54AD8B}" type="pres">
      <dgm:prSet presAssocID="{3E0FCE30-97FD-5F4E-B9FC-42A244832283}" presName="quadrant3" presStyleLbl="node1" presStyleIdx="2" presStyleCnt="4">
        <dgm:presLayoutVars>
          <dgm:chMax val="1"/>
          <dgm:bulletEnabled val="1"/>
        </dgm:presLayoutVars>
      </dgm:prSet>
      <dgm:spPr>
        <a:prstGeom prst="pieWedge">
          <a:avLst/>
        </a:prstGeom>
      </dgm:spPr>
      <dgm:t>
        <a:bodyPr/>
        <a:lstStyle/>
        <a:p>
          <a:endParaRPr lang="zh-CN" altLang="en-US"/>
        </a:p>
      </dgm:t>
    </dgm:pt>
    <dgm:pt modelId="{8B692515-50BD-B947-8D35-F7B4DFB7B567}" type="pres">
      <dgm:prSet presAssocID="{3E0FCE30-97FD-5F4E-B9FC-42A244832283}" presName="quadrant4" presStyleLbl="node1" presStyleIdx="3" presStyleCnt="4">
        <dgm:presLayoutVars>
          <dgm:chMax val="1"/>
          <dgm:bulletEnabled val="1"/>
        </dgm:presLayoutVars>
      </dgm:prSet>
      <dgm:spPr>
        <a:prstGeom prst="pieWedge">
          <a:avLst/>
        </a:prstGeom>
      </dgm:spPr>
      <dgm:t>
        <a:bodyPr/>
        <a:lstStyle/>
        <a:p>
          <a:endParaRPr lang="zh-CN" altLang="en-US"/>
        </a:p>
      </dgm:t>
    </dgm:pt>
    <dgm:pt modelId="{EBA44DC9-275C-A745-A565-2947E0D965B1}" type="pres">
      <dgm:prSet presAssocID="{3E0FCE30-97FD-5F4E-B9FC-42A244832283}" presName="quadrantPlaceholder" presStyleCnt="0"/>
      <dgm:spPr/>
    </dgm:pt>
    <dgm:pt modelId="{4D3C584E-BD9E-1A4F-812B-ECF6805B06CB}" type="pres">
      <dgm:prSet presAssocID="{3E0FCE30-97FD-5F4E-B9FC-42A244832283}" presName="center1" presStyleLbl="fgShp" presStyleIdx="0" presStyleCnt="2" custScaleX="130209" custScaleY="135001" custLinFactNeighborY="14563"/>
      <dgm:spPr>
        <a:xfrm>
          <a:off x="4422010" y="1417910"/>
          <a:ext cx="517018" cy="449581"/>
        </a:xfrm>
        <a:prstGeom prst="circularArrow">
          <a:avLst/>
        </a:prstGeom>
        <a:solidFill>
          <a:srgbClr val="C81423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endParaRPr lang="zh-CN" altLang="en-US"/>
        </a:p>
      </dgm:t>
    </dgm:pt>
    <dgm:pt modelId="{7AD7D9F0-6660-9748-9714-798AC053A84C}" type="pres">
      <dgm:prSet presAssocID="{3E0FCE30-97FD-5F4E-B9FC-42A244832283}" presName="center2" presStyleLbl="fgShp" presStyleIdx="1" presStyleCnt="2" custScaleX="129137" custScaleY="116915" custLinFactNeighborX="536" custLinFactNeighborY="-16257"/>
      <dgm:spPr>
        <a:xfrm rot="10800000">
          <a:off x="4422010" y="1590826"/>
          <a:ext cx="517018" cy="449581"/>
        </a:xfrm>
        <a:prstGeom prst="circularArrow">
          <a:avLst/>
        </a:prstGeom>
        <a:solidFill>
          <a:srgbClr val="C81423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endParaRPr lang="zh-CN" altLang="en-US"/>
        </a:p>
      </dgm:t>
    </dgm:pt>
  </dgm:ptLst>
  <dgm:cxnLst>
    <dgm:cxn modelId="{6911F959-285C-412D-81C8-95096BFCAA31}" type="presOf" srcId="{3E0FCE30-97FD-5F4E-B9FC-42A244832283}" destId="{761AE48A-5D36-684C-8C7C-3460316C540F}" srcOrd="0" destOrd="0" presId="urn:microsoft.com/office/officeart/2005/8/layout/cycle4"/>
    <dgm:cxn modelId="{D1ED4DB5-21AF-4B0A-B8A6-3DB3874C2BCD}" type="presOf" srcId="{C9462DB4-8466-8E41-B06A-D59EA16337AE}" destId="{83881D55-C385-8F44-8134-E9DC63904BE0}" srcOrd="1" destOrd="2" presId="urn:microsoft.com/office/officeart/2005/8/layout/cycle4"/>
    <dgm:cxn modelId="{7889B2F2-9BC2-864A-AEFD-BB77F0D6225A}" srcId="{3E0FCE30-97FD-5F4E-B9FC-42A244832283}" destId="{EAB7A29D-08A6-4444-917D-B8A6EEF16682}" srcOrd="0" destOrd="0" parTransId="{809D53C3-43F0-AD4D-B002-9CB4FB110FD4}" sibTransId="{3092AFD0-135A-D149-9205-7D690000DE3D}"/>
    <dgm:cxn modelId="{30747281-5461-45C6-A9FC-45EC94A6562A}" type="presOf" srcId="{F063507C-1295-499C-B021-16E4EED85A29}" destId="{EED4382B-341F-EB42-B7C8-B4B42585DEE6}" srcOrd="0" destOrd="2" presId="urn:microsoft.com/office/officeart/2005/8/layout/cycle4"/>
    <dgm:cxn modelId="{E3022874-183B-461E-AA94-E7E830E26DBF}" type="presOf" srcId="{F0C11520-3DFA-4F4C-8F66-8BE27CA2FF57}" destId="{968B4C81-324A-7A4E-922E-0926B09719FC}" srcOrd="1" destOrd="0" presId="urn:microsoft.com/office/officeart/2005/8/layout/cycle4"/>
    <dgm:cxn modelId="{0AB58B9E-B8CD-4AF5-8E67-F3B41D72BA1F}" type="presOf" srcId="{61E51C7E-47BE-4B46-9419-11262210ABB4}" destId="{83881D55-C385-8F44-8134-E9DC63904BE0}" srcOrd="1" destOrd="0" presId="urn:microsoft.com/office/officeart/2005/8/layout/cycle4"/>
    <dgm:cxn modelId="{8BC54867-B0A7-4E2C-AFF3-78DB41205185}" srcId="{B57A23D2-50CC-9B4F-930F-6D6F90F9E053}" destId="{7C3E5327-0991-4B26-BD08-0B23598E0D95}" srcOrd="1" destOrd="0" parTransId="{685C2435-05B6-4717-93FA-ED86E7925C22}" sibTransId="{9C01EC51-453C-4FC5-85F8-0F243E15D48B}"/>
    <dgm:cxn modelId="{87685FC7-E1D0-4D69-9667-8D7A355FD4EC}" type="presOf" srcId="{F809ADB8-9F7B-4A24-A912-E32ECEAAE222}" destId="{EED4382B-341F-EB42-B7C8-B4B42585DEE6}" srcOrd="0" destOrd="1" presId="urn:microsoft.com/office/officeart/2005/8/layout/cycle4"/>
    <dgm:cxn modelId="{662FFA8A-6A7D-4E48-8375-89740A717DB6}" type="presOf" srcId="{A7398BF2-20A7-A94C-B1C4-86CBCF820C87}" destId="{A943137D-53AC-9C4E-B2C4-F846D0AE614C}" srcOrd="0" destOrd="0" presId="urn:microsoft.com/office/officeart/2005/8/layout/cycle4"/>
    <dgm:cxn modelId="{00C0441B-FB0A-4232-9A33-1A7D9AE75BEF}" type="presOf" srcId="{F063507C-1295-499C-B021-16E4EED85A29}" destId="{968B4C81-324A-7A4E-922E-0926B09719FC}" srcOrd="1" destOrd="2" presId="urn:microsoft.com/office/officeart/2005/8/layout/cycle4"/>
    <dgm:cxn modelId="{2062F375-ADF1-42DF-AC0F-1FEE55C4A094}" type="presOf" srcId="{954F5C70-956E-4A40-8D85-F622E7078255}" destId="{5F0939B4-08DD-B54C-9C0B-D3B172F8AE27}" srcOrd="0" destOrd="0" presId="urn:microsoft.com/office/officeart/2005/8/layout/cycle4"/>
    <dgm:cxn modelId="{329B317A-9B1B-7D40-A85A-D3AA0A49F101}" srcId="{3E0FCE30-97FD-5F4E-B9FC-42A244832283}" destId="{B57A23D2-50CC-9B4F-930F-6D6F90F9E053}" srcOrd="2" destOrd="0" parTransId="{7022C314-A955-8944-B9A3-2085263985B4}" sibTransId="{A75C9632-FAD1-BF47-A86E-B377A1036C02}"/>
    <dgm:cxn modelId="{DABCC926-30B2-4406-9563-EA5F9AFADAFE}" type="presOf" srcId="{954F5C70-956E-4A40-8D85-F622E7078255}" destId="{F041F3B3-E55B-0D46-B363-7E8DF7FCEA09}" srcOrd="1" destOrd="0" presId="urn:microsoft.com/office/officeart/2005/8/layout/cycle4"/>
    <dgm:cxn modelId="{0263AE71-65DA-4D9C-84D5-8DE4833E3F20}" type="presOf" srcId="{641BB985-8C9E-1F4F-8148-7C7EF7159E44}" destId="{8B692515-50BD-B947-8D35-F7B4DFB7B567}" srcOrd="0" destOrd="0" presId="urn:microsoft.com/office/officeart/2005/8/layout/cycle4"/>
    <dgm:cxn modelId="{D067FD2C-0A27-4C0A-9CFA-AF42B4D903EC}" type="presOf" srcId="{F809ADB8-9F7B-4A24-A912-E32ECEAAE222}" destId="{968B4C81-324A-7A4E-922E-0926B09719FC}" srcOrd="1" destOrd="1" presId="urn:microsoft.com/office/officeart/2005/8/layout/cycle4"/>
    <dgm:cxn modelId="{83A0CCAF-880F-4286-B5C7-34D20EE23FD2}" srcId="{641BB985-8C9E-1F4F-8148-7C7EF7159E44}" destId="{F063507C-1295-499C-B021-16E4EED85A29}" srcOrd="2" destOrd="0" parTransId="{4954B805-9058-47B4-911F-E35A0FBA8B14}" sibTransId="{3294862D-821B-425A-9931-39567EF93B57}"/>
    <dgm:cxn modelId="{186CE074-E4EA-3940-B83D-B36B625E7071}" srcId="{A7398BF2-20A7-A94C-B1C4-86CBCF820C87}" destId="{0F9337AA-6194-AC45-A9CA-E4BE5BAAB159}" srcOrd="2" destOrd="0" parTransId="{BABEB487-F934-6F4E-B9FF-ECFB12C5AF72}" sibTransId="{5AF7A36B-5356-B14F-8D88-3242E13B5F6B}"/>
    <dgm:cxn modelId="{74BDDB5B-991F-400A-8916-3B9363779BD1}" srcId="{A7398BF2-20A7-A94C-B1C4-86CBCF820C87}" destId="{2BB5A029-4BDD-49FF-BCB3-4E401FB73416}" srcOrd="1" destOrd="0" parTransId="{57A0D4ED-89FC-4010-9D07-B9053B0412D5}" sibTransId="{0B9950FE-BD9D-42EA-B75F-5AC343B35E43}"/>
    <dgm:cxn modelId="{1D1EA50B-744D-4B02-818A-9AAF0801540F}" type="presOf" srcId="{61E51C7E-47BE-4B46-9419-11262210ABB4}" destId="{01449EA2-5FB7-2C40-8B38-D0E9E16CEBA3}" srcOrd="0" destOrd="0" presId="urn:microsoft.com/office/officeart/2005/8/layout/cycle4"/>
    <dgm:cxn modelId="{F51905A5-3171-4236-B6E5-C6740306D477}" type="presOf" srcId="{1D22CB0B-692D-4778-A308-EC19B006BC52}" destId="{A864324C-2353-5D49-AC39-FCB8967E8D32}" srcOrd="1" destOrd="0" presId="urn:microsoft.com/office/officeart/2005/8/layout/cycle4"/>
    <dgm:cxn modelId="{FA809E95-9476-4B61-BD44-4ED3C17A2D55}" type="presOf" srcId="{76D0C0C0-5F3F-074E-8419-9DE77E35F935}" destId="{A864324C-2353-5D49-AC39-FCB8967E8D32}" srcOrd="1" destOrd="1" presId="urn:microsoft.com/office/officeart/2005/8/layout/cycle4"/>
    <dgm:cxn modelId="{576205DE-4740-42B5-AFE9-AFA34EC0D67E}" type="presOf" srcId="{2BB5A029-4BDD-49FF-BCB3-4E401FB73416}" destId="{5F0939B4-08DD-B54C-9C0B-D3B172F8AE27}" srcOrd="0" destOrd="1" presId="urn:microsoft.com/office/officeart/2005/8/layout/cycle4"/>
    <dgm:cxn modelId="{C08C5C28-2AE0-8D44-BB01-EBB7D97D7052}" srcId="{B57A23D2-50CC-9B4F-930F-6D6F90F9E053}" destId="{C9462DB4-8466-8E41-B06A-D59EA16337AE}" srcOrd="2" destOrd="0" parTransId="{923AE28E-E7C5-6F42-9424-BE6905316379}" sibTransId="{5775171D-83B9-2D46-92AD-59574BFE1D3B}"/>
    <dgm:cxn modelId="{FB04A752-030F-4245-842F-5801CB9BB159}" srcId="{3E0FCE30-97FD-5F4E-B9FC-42A244832283}" destId="{A7398BF2-20A7-A94C-B1C4-86CBCF820C87}" srcOrd="1" destOrd="0" parTransId="{3EBB88FB-F0A2-EE46-B552-B11FB0979E26}" sibTransId="{F3E9CF09-D7BD-FF4E-874E-CDF4EED3F030}"/>
    <dgm:cxn modelId="{B5D17835-C34E-4017-9D51-6AC717D5A289}" type="presOf" srcId="{D5FC0E6C-E20C-D84A-AAB0-AFAD229BD7ED}" destId="{A864324C-2353-5D49-AC39-FCB8967E8D32}" srcOrd="1" destOrd="2" presId="urn:microsoft.com/office/officeart/2005/8/layout/cycle4"/>
    <dgm:cxn modelId="{5C6D693E-B859-6D44-B37D-AA6BC3DCCE1C}" srcId="{641BB985-8C9E-1F4F-8148-7C7EF7159E44}" destId="{F0C11520-3DFA-4F4C-8F66-8BE27CA2FF57}" srcOrd="0" destOrd="0" parTransId="{4DBA1B10-0F11-2D46-85B2-2E00E3F32928}" sibTransId="{B1CA1A12-2C0C-FF4F-9EC5-E88DEC1150E0}"/>
    <dgm:cxn modelId="{B867AC93-5BB5-4DC4-B752-221C85394409}" type="presOf" srcId="{D5FC0E6C-E20C-D84A-AAB0-AFAD229BD7ED}" destId="{5471EDBC-78DE-6B4B-B616-8815179AB461}" srcOrd="0" destOrd="2" presId="urn:microsoft.com/office/officeart/2005/8/layout/cycle4"/>
    <dgm:cxn modelId="{457881F7-4398-4936-B7D2-5FA1A7896E5C}" type="presOf" srcId="{2BB5A029-4BDD-49FF-BCB3-4E401FB73416}" destId="{F041F3B3-E55B-0D46-B363-7E8DF7FCEA09}" srcOrd="1" destOrd="1" presId="urn:microsoft.com/office/officeart/2005/8/layout/cycle4"/>
    <dgm:cxn modelId="{8FBA5D65-7F58-8B4E-8B0F-73A8C592B133}" srcId="{EAB7A29D-08A6-4444-917D-B8A6EEF16682}" destId="{D5FC0E6C-E20C-D84A-AAB0-AFAD229BD7ED}" srcOrd="2" destOrd="0" parTransId="{C355EE1F-8BAB-C64B-AB26-F9E67383D0D3}" sibTransId="{E0AE4C61-9FCD-8F45-84CE-51CD6C189D96}"/>
    <dgm:cxn modelId="{04E89FC6-C121-492E-9B9F-2948A8DB235E}" type="presOf" srcId="{1D22CB0B-692D-4778-A308-EC19B006BC52}" destId="{5471EDBC-78DE-6B4B-B616-8815179AB461}" srcOrd="0" destOrd="0" presId="urn:microsoft.com/office/officeart/2005/8/layout/cycle4"/>
    <dgm:cxn modelId="{7382DB18-7A05-6749-8CC1-375356E822A6}" srcId="{3E0FCE30-97FD-5F4E-B9FC-42A244832283}" destId="{641BB985-8C9E-1F4F-8148-7C7EF7159E44}" srcOrd="3" destOrd="0" parTransId="{F325F1EA-594E-7442-8DFF-68F2A54C8DB0}" sibTransId="{36F4D4B5-BB13-B041-9E1C-2918263E2FDC}"/>
    <dgm:cxn modelId="{D52B3BDE-1276-4222-8866-1A2B2D738D86}" srcId="{B57A23D2-50CC-9B4F-930F-6D6F90F9E053}" destId="{61E51C7E-47BE-4B46-9419-11262210ABB4}" srcOrd="0" destOrd="0" parTransId="{4991086B-B320-4E61-A162-6B32EB369ED8}" sibTransId="{5E883ED0-9260-4F70-8E02-97DAEDA0F8CF}"/>
    <dgm:cxn modelId="{5DE0972C-5CBA-4BDD-8A4D-843CA48096A7}" type="presOf" srcId="{EAB7A29D-08A6-4444-917D-B8A6EEF16682}" destId="{FD66EEE9-C88D-0E4D-860E-191CDA4917F6}" srcOrd="0" destOrd="0" presId="urn:microsoft.com/office/officeart/2005/8/layout/cycle4"/>
    <dgm:cxn modelId="{4212F915-86AE-4323-80DC-67631C3079C1}" srcId="{641BB985-8C9E-1F4F-8148-7C7EF7159E44}" destId="{F809ADB8-9F7B-4A24-A912-E32ECEAAE222}" srcOrd="1" destOrd="0" parTransId="{504D0A8A-A2BC-48AF-B7B2-7D992BD6DC0B}" sibTransId="{A8E731C0-56EB-4D00-B544-E478B6D14A26}"/>
    <dgm:cxn modelId="{8B8354DB-731E-44B2-9247-BB6BDA514118}" type="presOf" srcId="{7C3E5327-0991-4B26-BD08-0B23598E0D95}" destId="{83881D55-C385-8F44-8134-E9DC63904BE0}" srcOrd="1" destOrd="1" presId="urn:microsoft.com/office/officeart/2005/8/layout/cycle4"/>
    <dgm:cxn modelId="{63C0AB4C-C211-4720-9DCB-BCBB627B07CF}" type="presOf" srcId="{7C3E5327-0991-4B26-BD08-0B23598E0D95}" destId="{01449EA2-5FB7-2C40-8B38-D0E9E16CEBA3}" srcOrd="0" destOrd="1" presId="urn:microsoft.com/office/officeart/2005/8/layout/cycle4"/>
    <dgm:cxn modelId="{80328B27-5BCC-470C-BD65-0890677ECFCD}" type="presOf" srcId="{76D0C0C0-5F3F-074E-8419-9DE77E35F935}" destId="{5471EDBC-78DE-6B4B-B616-8815179AB461}" srcOrd="0" destOrd="1" presId="urn:microsoft.com/office/officeart/2005/8/layout/cycle4"/>
    <dgm:cxn modelId="{161A4FEA-0677-41D8-8BDF-8771D8F59196}" type="presOf" srcId="{F0C11520-3DFA-4F4C-8F66-8BE27CA2FF57}" destId="{EED4382B-341F-EB42-B7C8-B4B42585DEE6}" srcOrd="0" destOrd="0" presId="urn:microsoft.com/office/officeart/2005/8/layout/cycle4"/>
    <dgm:cxn modelId="{232BE1F4-4AA8-4CA8-8EF8-5F5AC8A80398}" type="presOf" srcId="{0F9337AA-6194-AC45-A9CA-E4BE5BAAB159}" destId="{5F0939B4-08DD-B54C-9C0B-D3B172F8AE27}" srcOrd="0" destOrd="2" presId="urn:microsoft.com/office/officeart/2005/8/layout/cycle4"/>
    <dgm:cxn modelId="{0D89F051-4C3A-3D4D-AA70-C320B5A3639A}" srcId="{EAB7A29D-08A6-4444-917D-B8A6EEF16682}" destId="{76D0C0C0-5F3F-074E-8419-9DE77E35F935}" srcOrd="1" destOrd="0" parTransId="{CA7E05D2-BCAD-4E4D-A276-604A85EBDFFB}" sibTransId="{4A2B5720-4456-0A49-999E-ABC1BD574437}"/>
    <dgm:cxn modelId="{4C7064D2-81A1-B94C-BE46-DCD9391D0418}" srcId="{A7398BF2-20A7-A94C-B1C4-86CBCF820C87}" destId="{954F5C70-956E-4A40-8D85-F622E7078255}" srcOrd="0" destOrd="0" parTransId="{E02CBEED-5B65-014D-A086-5F9CAA96BE86}" sibTransId="{1B06F5D6-A63F-014C-98DC-5FCD8E093289}"/>
    <dgm:cxn modelId="{F89E5CD9-92F3-48C2-8333-BBEAF244AB25}" srcId="{EAB7A29D-08A6-4444-917D-B8A6EEF16682}" destId="{1D22CB0B-692D-4778-A308-EC19B006BC52}" srcOrd="0" destOrd="0" parTransId="{818E3F3B-4EF7-4465-8B99-43090288DF85}" sibTransId="{054D5919-DFFA-4F28-B6C6-F7B3579E0637}"/>
    <dgm:cxn modelId="{5BAAABBB-242D-4488-A367-3004C1902B99}" type="presOf" srcId="{C9462DB4-8466-8E41-B06A-D59EA16337AE}" destId="{01449EA2-5FB7-2C40-8B38-D0E9E16CEBA3}" srcOrd="0" destOrd="2" presId="urn:microsoft.com/office/officeart/2005/8/layout/cycle4"/>
    <dgm:cxn modelId="{B49DF02C-6541-4390-B8D0-C312D80E3E93}" type="presOf" srcId="{0F9337AA-6194-AC45-A9CA-E4BE5BAAB159}" destId="{F041F3B3-E55B-0D46-B363-7E8DF7FCEA09}" srcOrd="1" destOrd="2" presId="urn:microsoft.com/office/officeart/2005/8/layout/cycle4"/>
    <dgm:cxn modelId="{F929E83D-BA67-430A-B190-736B72231282}" type="presOf" srcId="{B57A23D2-50CC-9B4F-930F-6D6F90F9E053}" destId="{7F698D8B-C44A-9748-BD1D-5ABF3A54AD8B}" srcOrd="0" destOrd="0" presId="urn:microsoft.com/office/officeart/2005/8/layout/cycle4"/>
    <dgm:cxn modelId="{33D9DE16-6F61-48F1-BBAB-1130388895D9}" type="presParOf" srcId="{761AE48A-5D36-684C-8C7C-3460316C540F}" destId="{CEA785BF-FA8D-0E4C-B788-35824E7AF370}" srcOrd="0" destOrd="0" presId="urn:microsoft.com/office/officeart/2005/8/layout/cycle4"/>
    <dgm:cxn modelId="{5E1318FD-F0BD-43CA-897F-F40A90961E0F}" type="presParOf" srcId="{CEA785BF-FA8D-0E4C-B788-35824E7AF370}" destId="{374BD0BD-AFCB-BE44-867E-99C727208A00}" srcOrd="0" destOrd="0" presId="urn:microsoft.com/office/officeart/2005/8/layout/cycle4"/>
    <dgm:cxn modelId="{9AD309DE-BE10-4CF8-B499-CD9CBF962FF1}" type="presParOf" srcId="{374BD0BD-AFCB-BE44-867E-99C727208A00}" destId="{5471EDBC-78DE-6B4B-B616-8815179AB461}" srcOrd="0" destOrd="0" presId="urn:microsoft.com/office/officeart/2005/8/layout/cycle4"/>
    <dgm:cxn modelId="{37A6ED35-6FDF-4BFE-B376-D2420C74646C}" type="presParOf" srcId="{374BD0BD-AFCB-BE44-867E-99C727208A00}" destId="{A864324C-2353-5D49-AC39-FCB8967E8D32}" srcOrd="1" destOrd="0" presId="urn:microsoft.com/office/officeart/2005/8/layout/cycle4"/>
    <dgm:cxn modelId="{67C511A3-AB2C-4AA7-97D7-C3038A555089}" type="presParOf" srcId="{CEA785BF-FA8D-0E4C-B788-35824E7AF370}" destId="{FD4B3780-7F0D-7947-9954-8E53813D0D14}" srcOrd="1" destOrd="0" presId="urn:microsoft.com/office/officeart/2005/8/layout/cycle4"/>
    <dgm:cxn modelId="{97E0203D-7BAE-4B54-BA7C-FE3BCA13A7ED}" type="presParOf" srcId="{FD4B3780-7F0D-7947-9954-8E53813D0D14}" destId="{5F0939B4-08DD-B54C-9C0B-D3B172F8AE27}" srcOrd="0" destOrd="0" presId="urn:microsoft.com/office/officeart/2005/8/layout/cycle4"/>
    <dgm:cxn modelId="{7ADCA748-1895-498D-B8CA-37C023E7A241}" type="presParOf" srcId="{FD4B3780-7F0D-7947-9954-8E53813D0D14}" destId="{F041F3B3-E55B-0D46-B363-7E8DF7FCEA09}" srcOrd="1" destOrd="0" presId="urn:microsoft.com/office/officeart/2005/8/layout/cycle4"/>
    <dgm:cxn modelId="{453DEEDF-F6C2-4F39-877B-B0160F762F6A}" type="presParOf" srcId="{CEA785BF-FA8D-0E4C-B788-35824E7AF370}" destId="{74BDBE90-4754-6B4C-B88D-3BBFDCC8B3CC}" srcOrd="2" destOrd="0" presId="urn:microsoft.com/office/officeart/2005/8/layout/cycle4"/>
    <dgm:cxn modelId="{D2EF8409-2174-40E7-8ABD-883C0157EE84}" type="presParOf" srcId="{74BDBE90-4754-6B4C-B88D-3BBFDCC8B3CC}" destId="{01449EA2-5FB7-2C40-8B38-D0E9E16CEBA3}" srcOrd="0" destOrd="0" presId="urn:microsoft.com/office/officeart/2005/8/layout/cycle4"/>
    <dgm:cxn modelId="{817AB893-351D-4048-A57F-3B69C20231B4}" type="presParOf" srcId="{74BDBE90-4754-6B4C-B88D-3BBFDCC8B3CC}" destId="{83881D55-C385-8F44-8134-E9DC63904BE0}" srcOrd="1" destOrd="0" presId="urn:microsoft.com/office/officeart/2005/8/layout/cycle4"/>
    <dgm:cxn modelId="{EB439C2B-A9D6-4363-B612-C16FA7931071}" type="presParOf" srcId="{CEA785BF-FA8D-0E4C-B788-35824E7AF370}" destId="{8121BA69-FF79-014F-B632-9DFACB7BA9D4}" srcOrd="3" destOrd="0" presId="urn:microsoft.com/office/officeart/2005/8/layout/cycle4"/>
    <dgm:cxn modelId="{EAC28A8B-FB09-497B-B523-0F85E2239E6B}" type="presParOf" srcId="{8121BA69-FF79-014F-B632-9DFACB7BA9D4}" destId="{EED4382B-341F-EB42-B7C8-B4B42585DEE6}" srcOrd="0" destOrd="0" presId="urn:microsoft.com/office/officeart/2005/8/layout/cycle4"/>
    <dgm:cxn modelId="{7923F9C4-A837-4BFF-9CC9-ACF14CD5DE91}" type="presParOf" srcId="{8121BA69-FF79-014F-B632-9DFACB7BA9D4}" destId="{968B4C81-324A-7A4E-922E-0926B09719FC}" srcOrd="1" destOrd="0" presId="urn:microsoft.com/office/officeart/2005/8/layout/cycle4"/>
    <dgm:cxn modelId="{23F7713A-8C4E-483A-A2ED-4462690A2F3C}" type="presParOf" srcId="{CEA785BF-FA8D-0E4C-B788-35824E7AF370}" destId="{DEE66143-A41C-C848-8DEE-715B190E635E}" srcOrd="4" destOrd="0" presId="urn:microsoft.com/office/officeart/2005/8/layout/cycle4"/>
    <dgm:cxn modelId="{4ADFFB8C-7394-46EE-A197-C9D59B38C5FC}" type="presParOf" srcId="{761AE48A-5D36-684C-8C7C-3460316C540F}" destId="{E5D91DA1-746C-E645-93EB-34C6784A75FA}" srcOrd="1" destOrd="0" presId="urn:microsoft.com/office/officeart/2005/8/layout/cycle4"/>
    <dgm:cxn modelId="{3A87F0EE-E70E-42C7-AB05-C980A7BB480E}" type="presParOf" srcId="{E5D91DA1-746C-E645-93EB-34C6784A75FA}" destId="{FD66EEE9-C88D-0E4D-860E-191CDA4917F6}" srcOrd="0" destOrd="0" presId="urn:microsoft.com/office/officeart/2005/8/layout/cycle4"/>
    <dgm:cxn modelId="{9746F5AD-FBA0-440C-ADFB-D95EC6687D59}" type="presParOf" srcId="{E5D91DA1-746C-E645-93EB-34C6784A75FA}" destId="{A943137D-53AC-9C4E-B2C4-F846D0AE614C}" srcOrd="1" destOrd="0" presId="urn:microsoft.com/office/officeart/2005/8/layout/cycle4"/>
    <dgm:cxn modelId="{2861BD4B-3BD0-44B9-A65F-FDE5FB03AAE5}" type="presParOf" srcId="{E5D91DA1-746C-E645-93EB-34C6784A75FA}" destId="{7F698D8B-C44A-9748-BD1D-5ABF3A54AD8B}" srcOrd="2" destOrd="0" presId="urn:microsoft.com/office/officeart/2005/8/layout/cycle4"/>
    <dgm:cxn modelId="{B0099E30-9622-44C1-81A3-D759A0ED8BE2}" type="presParOf" srcId="{E5D91DA1-746C-E645-93EB-34C6784A75FA}" destId="{8B692515-50BD-B947-8D35-F7B4DFB7B567}" srcOrd="3" destOrd="0" presId="urn:microsoft.com/office/officeart/2005/8/layout/cycle4"/>
    <dgm:cxn modelId="{489D4987-85A8-4009-BF53-8DAB1C97EC4A}" type="presParOf" srcId="{E5D91DA1-746C-E645-93EB-34C6784A75FA}" destId="{EBA44DC9-275C-A745-A565-2947E0D965B1}" srcOrd="4" destOrd="0" presId="urn:microsoft.com/office/officeart/2005/8/layout/cycle4"/>
    <dgm:cxn modelId="{B09DDFB5-3C6E-410B-92E0-FDC8D80C483C}" type="presParOf" srcId="{761AE48A-5D36-684C-8C7C-3460316C540F}" destId="{4D3C584E-BD9E-1A4F-812B-ECF6805B06CB}" srcOrd="2" destOrd="0" presId="urn:microsoft.com/office/officeart/2005/8/layout/cycle4"/>
    <dgm:cxn modelId="{D41092B3-25EB-4CAC-9D84-202363C2B669}" type="presParOf" srcId="{761AE48A-5D36-684C-8C7C-3460316C540F}" destId="{7AD7D9F0-6660-9748-9714-798AC053A84C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52A568E-9284-418F-9D63-EE0797FD4030}" type="doc">
      <dgm:prSet loTypeId="urn:microsoft.com/office/officeart/2005/8/layout/lProcess1" loCatId="process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zh-CN" altLang="en-US"/>
        </a:p>
      </dgm:t>
    </dgm:pt>
    <dgm:pt modelId="{A8606A94-8F25-4949-831F-44640D2B6648}">
      <dgm:prSet phldrT="[文本]" custT="1"/>
      <dgm:spPr/>
      <dgm:t>
        <a:bodyPr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用未注册京准通的京东账号登录</a:t>
          </a:r>
          <a:r>
            <a: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jzt.jd.com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02A6A3B-7AF4-4E92-8706-6B341C6227B1}" type="parTrans" cxnId="{9BEB7171-1C62-4983-8F9D-F5E88F2DDF45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99F1F3F-A191-49FC-BFDA-9CB0E415D1E4}" type="sibTrans" cxnId="{9BEB7171-1C62-4983-8F9D-F5E88F2DDF45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0CD70EF-BE70-4F67-ADE4-B8ECF2ED87CA}">
      <dgm:prSet phldrT="[文本]" custT="1"/>
      <dgm:spPr/>
      <dgm:t>
        <a:bodyPr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选择用户类型为代理商</a:t>
          </a:r>
          <a:r>
            <a: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品牌商</a:t>
          </a:r>
          <a:r>
            <a: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供应商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2B7D180-C6AB-4598-9B2F-8B3142DA7D74}" type="parTrans" cxnId="{F47D986F-9D65-4A10-B14A-F217AF85076C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F58D337-D352-4BBC-8DB0-39CE5D837E70}" type="sibTrans" cxnId="{F47D986F-9D65-4A10-B14A-F217AF85076C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E33F85C-E1C0-4A0D-8E69-873A78E6FABC}">
      <dgm:prSet phldrT="[文本]" custT="1"/>
      <dgm:spPr/>
      <dgm:t>
        <a:bodyPr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提交公司基本信息审核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A108675-DE39-41E8-9F0B-972354F207FC}" type="parTrans" cxnId="{B946F074-3373-4E7F-BD45-E443F20A5336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8D9DF3A-8180-4B40-AC10-53AEF9BE1B7B}" type="sibTrans" cxnId="{B946F074-3373-4E7F-BD45-E443F20A5336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7465314-C7CD-42A6-A27E-E4A17991AD2E}">
      <dgm:prSet phldrT="[文本]" custT="1"/>
      <dgm:spPr/>
      <dgm:t>
        <a:bodyPr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成功入驻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8ABA6CC-54B9-42CA-860F-398FF3CB335A}" type="parTrans" cxnId="{168FBC23-0BC1-477B-8BD7-9B098DBE26E6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187E693-EAF6-4D00-8595-8A98F2BDD8E0}" type="sibTrans" cxnId="{168FBC23-0BC1-477B-8BD7-9B098DBE26E6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F346C75-C4A9-4287-91FA-1A2FC282459A}">
      <dgm:prSet phldrT="[文本]" custT="1"/>
      <dgm:spPr/>
      <dgm:t>
        <a:bodyPr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可进行投放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D698DC0-3DA1-4ABF-BB3B-A6498DB481FC}" type="parTrans" cxnId="{7CBE9A83-4CDA-4035-AD36-7936A5ADDA5B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78C62C9-AAC8-421E-B30F-3B597E081F4E}" type="sibTrans" cxnId="{7CBE9A83-4CDA-4035-AD36-7936A5ADDA5B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6D1B671-4059-44A9-9DE9-15446056E5B1}" type="pres">
      <dgm:prSet presAssocID="{A52A568E-9284-418F-9D63-EE0797FD403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6BDD1FB-C2A6-4138-AE7D-5B8C5B2D9968}" type="pres">
      <dgm:prSet presAssocID="{A8606A94-8F25-4949-831F-44640D2B6648}" presName="vertFlow" presStyleCnt="0"/>
      <dgm:spPr/>
    </dgm:pt>
    <dgm:pt modelId="{8BCF8397-1126-45D5-AD64-0A392CBDE0B7}" type="pres">
      <dgm:prSet presAssocID="{A8606A94-8F25-4949-831F-44640D2B6648}" presName="header" presStyleLbl="node1" presStyleIdx="0" presStyleCnt="1"/>
      <dgm:spPr/>
      <dgm:t>
        <a:bodyPr/>
        <a:lstStyle/>
        <a:p>
          <a:endParaRPr lang="zh-CN" altLang="en-US"/>
        </a:p>
      </dgm:t>
    </dgm:pt>
    <dgm:pt modelId="{D4108ED7-9802-4BAE-AAE9-81B164B7F9E7}" type="pres">
      <dgm:prSet presAssocID="{22B7D180-C6AB-4598-9B2F-8B3142DA7D74}" presName="parTrans" presStyleLbl="sibTrans2D1" presStyleIdx="0" presStyleCnt="4"/>
      <dgm:spPr/>
      <dgm:t>
        <a:bodyPr/>
        <a:lstStyle/>
        <a:p>
          <a:endParaRPr lang="zh-CN" altLang="en-US"/>
        </a:p>
      </dgm:t>
    </dgm:pt>
    <dgm:pt modelId="{61126347-5482-4BD9-B79E-4764CF145057}" type="pres">
      <dgm:prSet presAssocID="{00CD70EF-BE70-4F67-ADE4-B8ECF2ED87CA}" presName="child" presStyleLbl="alignAccFollow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093F082-E9C3-4C36-8E5D-5930DF2E6DCC}" type="pres">
      <dgm:prSet presAssocID="{7F58D337-D352-4BBC-8DB0-39CE5D837E70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AEB905B4-CF75-4642-AB45-D8D7F179248E}" type="pres">
      <dgm:prSet presAssocID="{1E33F85C-E1C0-4A0D-8E69-873A78E6FABC}" presName="child" presStyleLbl="alignAccFollow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31207EC-35E5-4F18-B627-9916A768A487}" type="pres">
      <dgm:prSet presAssocID="{F8D9DF3A-8180-4B40-AC10-53AEF9BE1B7B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74BB468F-C894-450D-9C93-38ECCC6C441C}" type="pres">
      <dgm:prSet presAssocID="{27465314-C7CD-42A6-A27E-E4A17991AD2E}" presName="child" presStyleLbl="alignAccFollow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73625AD-3B21-4DEA-BD13-4EF11F5FA700}" type="pres">
      <dgm:prSet presAssocID="{B187E693-EAF6-4D00-8595-8A98F2BDD8E0}" presName="sibTrans" presStyleLbl="sibTrans2D1" presStyleIdx="3" presStyleCnt="4"/>
      <dgm:spPr/>
      <dgm:t>
        <a:bodyPr/>
        <a:lstStyle/>
        <a:p>
          <a:endParaRPr lang="zh-CN" altLang="en-US"/>
        </a:p>
      </dgm:t>
    </dgm:pt>
    <dgm:pt modelId="{DD74CB1F-AB5B-471D-B4B0-E901819F699E}" type="pres">
      <dgm:prSet presAssocID="{FF346C75-C4A9-4287-91FA-1A2FC282459A}" presName="child" presStyleLbl="alignAccFollow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A539B61-E0FA-4151-904A-871A3D6298DB}" type="presOf" srcId="{22B7D180-C6AB-4598-9B2F-8B3142DA7D74}" destId="{D4108ED7-9802-4BAE-AAE9-81B164B7F9E7}" srcOrd="0" destOrd="0" presId="urn:microsoft.com/office/officeart/2005/8/layout/lProcess1"/>
    <dgm:cxn modelId="{81F96EDC-A3F2-4D5E-8108-7AE8B671730B}" type="presOf" srcId="{F8D9DF3A-8180-4B40-AC10-53AEF9BE1B7B}" destId="{531207EC-35E5-4F18-B627-9916A768A487}" srcOrd="0" destOrd="0" presId="urn:microsoft.com/office/officeart/2005/8/layout/lProcess1"/>
    <dgm:cxn modelId="{168FBC23-0BC1-477B-8BD7-9B098DBE26E6}" srcId="{A8606A94-8F25-4949-831F-44640D2B6648}" destId="{27465314-C7CD-42A6-A27E-E4A17991AD2E}" srcOrd="2" destOrd="0" parTransId="{68ABA6CC-54B9-42CA-860F-398FF3CB335A}" sibTransId="{B187E693-EAF6-4D00-8595-8A98F2BDD8E0}"/>
    <dgm:cxn modelId="{985820D1-004F-4890-8B11-C7BF82D18945}" type="presOf" srcId="{A52A568E-9284-418F-9D63-EE0797FD4030}" destId="{46D1B671-4059-44A9-9DE9-15446056E5B1}" srcOrd="0" destOrd="0" presId="urn:microsoft.com/office/officeart/2005/8/layout/lProcess1"/>
    <dgm:cxn modelId="{9BEB7171-1C62-4983-8F9D-F5E88F2DDF45}" srcId="{A52A568E-9284-418F-9D63-EE0797FD4030}" destId="{A8606A94-8F25-4949-831F-44640D2B6648}" srcOrd="0" destOrd="0" parTransId="{202A6A3B-7AF4-4E92-8706-6B341C6227B1}" sibTransId="{D99F1F3F-A191-49FC-BFDA-9CB0E415D1E4}"/>
    <dgm:cxn modelId="{161E25EC-E1E7-4318-93AC-E43B3D9C8B10}" type="presOf" srcId="{FF346C75-C4A9-4287-91FA-1A2FC282459A}" destId="{DD74CB1F-AB5B-471D-B4B0-E901819F699E}" srcOrd="0" destOrd="0" presId="urn:microsoft.com/office/officeart/2005/8/layout/lProcess1"/>
    <dgm:cxn modelId="{7CBE9A83-4CDA-4035-AD36-7936A5ADDA5B}" srcId="{A8606A94-8F25-4949-831F-44640D2B6648}" destId="{FF346C75-C4A9-4287-91FA-1A2FC282459A}" srcOrd="3" destOrd="0" parTransId="{FD698DC0-3DA1-4ABF-BB3B-A6498DB481FC}" sibTransId="{478C62C9-AAC8-421E-B30F-3B597E081F4E}"/>
    <dgm:cxn modelId="{3D355C09-AB50-4F2F-9AA4-9E2DE48ADA22}" type="presOf" srcId="{A8606A94-8F25-4949-831F-44640D2B6648}" destId="{8BCF8397-1126-45D5-AD64-0A392CBDE0B7}" srcOrd="0" destOrd="0" presId="urn:microsoft.com/office/officeart/2005/8/layout/lProcess1"/>
    <dgm:cxn modelId="{8CAF5BF1-0747-4F9D-AE12-AED55D87E0F0}" type="presOf" srcId="{7F58D337-D352-4BBC-8DB0-39CE5D837E70}" destId="{D093F082-E9C3-4C36-8E5D-5930DF2E6DCC}" srcOrd="0" destOrd="0" presId="urn:microsoft.com/office/officeart/2005/8/layout/lProcess1"/>
    <dgm:cxn modelId="{B946F074-3373-4E7F-BD45-E443F20A5336}" srcId="{A8606A94-8F25-4949-831F-44640D2B6648}" destId="{1E33F85C-E1C0-4A0D-8E69-873A78E6FABC}" srcOrd="1" destOrd="0" parTransId="{7A108675-DE39-41E8-9F0B-972354F207FC}" sibTransId="{F8D9DF3A-8180-4B40-AC10-53AEF9BE1B7B}"/>
    <dgm:cxn modelId="{A2B09234-B465-431C-9F05-23E1468AB222}" type="presOf" srcId="{1E33F85C-E1C0-4A0D-8E69-873A78E6FABC}" destId="{AEB905B4-CF75-4642-AB45-D8D7F179248E}" srcOrd="0" destOrd="0" presId="urn:microsoft.com/office/officeart/2005/8/layout/lProcess1"/>
    <dgm:cxn modelId="{61DCDDEF-BF27-4406-BC64-7CC87B3AAD44}" type="presOf" srcId="{27465314-C7CD-42A6-A27E-E4A17991AD2E}" destId="{74BB468F-C894-450D-9C93-38ECCC6C441C}" srcOrd="0" destOrd="0" presId="urn:microsoft.com/office/officeart/2005/8/layout/lProcess1"/>
    <dgm:cxn modelId="{F47D986F-9D65-4A10-B14A-F217AF85076C}" srcId="{A8606A94-8F25-4949-831F-44640D2B6648}" destId="{00CD70EF-BE70-4F67-ADE4-B8ECF2ED87CA}" srcOrd="0" destOrd="0" parTransId="{22B7D180-C6AB-4598-9B2F-8B3142DA7D74}" sibTransId="{7F58D337-D352-4BBC-8DB0-39CE5D837E70}"/>
    <dgm:cxn modelId="{85F68ADF-F92E-4667-B07F-1285699A9284}" type="presOf" srcId="{B187E693-EAF6-4D00-8595-8A98F2BDD8E0}" destId="{673625AD-3B21-4DEA-BD13-4EF11F5FA700}" srcOrd="0" destOrd="0" presId="urn:microsoft.com/office/officeart/2005/8/layout/lProcess1"/>
    <dgm:cxn modelId="{9C7BDAF5-F39E-4C68-BB57-B53B231449E9}" type="presOf" srcId="{00CD70EF-BE70-4F67-ADE4-B8ECF2ED87CA}" destId="{61126347-5482-4BD9-B79E-4764CF145057}" srcOrd="0" destOrd="0" presId="urn:microsoft.com/office/officeart/2005/8/layout/lProcess1"/>
    <dgm:cxn modelId="{CEDC57D2-61B2-448B-B4F8-AAD730FF6090}" type="presParOf" srcId="{46D1B671-4059-44A9-9DE9-15446056E5B1}" destId="{36BDD1FB-C2A6-4138-AE7D-5B8C5B2D9968}" srcOrd="0" destOrd="0" presId="urn:microsoft.com/office/officeart/2005/8/layout/lProcess1"/>
    <dgm:cxn modelId="{9D1F6D57-AE4C-47C1-B9F8-73353417C7D3}" type="presParOf" srcId="{36BDD1FB-C2A6-4138-AE7D-5B8C5B2D9968}" destId="{8BCF8397-1126-45D5-AD64-0A392CBDE0B7}" srcOrd="0" destOrd="0" presId="urn:microsoft.com/office/officeart/2005/8/layout/lProcess1"/>
    <dgm:cxn modelId="{92176FF0-A378-4864-90E7-D198CA3477F4}" type="presParOf" srcId="{36BDD1FB-C2A6-4138-AE7D-5B8C5B2D9968}" destId="{D4108ED7-9802-4BAE-AAE9-81B164B7F9E7}" srcOrd="1" destOrd="0" presId="urn:microsoft.com/office/officeart/2005/8/layout/lProcess1"/>
    <dgm:cxn modelId="{6520C66B-5FD8-4956-AA6D-7622D0E0FE96}" type="presParOf" srcId="{36BDD1FB-C2A6-4138-AE7D-5B8C5B2D9968}" destId="{61126347-5482-4BD9-B79E-4764CF145057}" srcOrd="2" destOrd="0" presId="urn:microsoft.com/office/officeart/2005/8/layout/lProcess1"/>
    <dgm:cxn modelId="{9896B480-BFD2-48E2-97E1-8F9629BCE62B}" type="presParOf" srcId="{36BDD1FB-C2A6-4138-AE7D-5B8C5B2D9968}" destId="{D093F082-E9C3-4C36-8E5D-5930DF2E6DCC}" srcOrd="3" destOrd="0" presId="urn:microsoft.com/office/officeart/2005/8/layout/lProcess1"/>
    <dgm:cxn modelId="{0B715155-5FFD-4F94-A95A-018A1682D828}" type="presParOf" srcId="{36BDD1FB-C2A6-4138-AE7D-5B8C5B2D9968}" destId="{AEB905B4-CF75-4642-AB45-D8D7F179248E}" srcOrd="4" destOrd="0" presId="urn:microsoft.com/office/officeart/2005/8/layout/lProcess1"/>
    <dgm:cxn modelId="{9197D1B5-6CE2-400D-AF86-82D91C317007}" type="presParOf" srcId="{36BDD1FB-C2A6-4138-AE7D-5B8C5B2D9968}" destId="{531207EC-35E5-4F18-B627-9916A768A487}" srcOrd="5" destOrd="0" presId="urn:microsoft.com/office/officeart/2005/8/layout/lProcess1"/>
    <dgm:cxn modelId="{43DA7844-A1FB-4085-8FE3-4988531B3934}" type="presParOf" srcId="{36BDD1FB-C2A6-4138-AE7D-5B8C5B2D9968}" destId="{74BB468F-C894-450D-9C93-38ECCC6C441C}" srcOrd="6" destOrd="0" presId="urn:microsoft.com/office/officeart/2005/8/layout/lProcess1"/>
    <dgm:cxn modelId="{F374DE7D-D5DC-487A-B54E-3DBB45FD2214}" type="presParOf" srcId="{36BDD1FB-C2A6-4138-AE7D-5B8C5B2D9968}" destId="{673625AD-3B21-4DEA-BD13-4EF11F5FA700}" srcOrd="7" destOrd="0" presId="urn:microsoft.com/office/officeart/2005/8/layout/lProcess1"/>
    <dgm:cxn modelId="{A754DE6D-E4F3-4CEB-B1AB-7E038BA8984B}" type="presParOf" srcId="{36BDD1FB-C2A6-4138-AE7D-5B8C5B2D9968}" destId="{DD74CB1F-AB5B-471D-B4B0-E901819F699E}" srcOrd="8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1BF68E2-CD09-478B-B595-7D866278A48E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F8038E7-D9AB-44C5-811B-AD3DC6974768}">
      <dgm:prSet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pPr rtl="0"/>
          <a:r>
            <a:rPr lang="zh-CN" altLang="en-US" sz="14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行为标签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8FF6921-FB70-49FC-9B56-7BC2E61F436E}" type="parTrans" cxnId="{D7A8C859-111F-4388-ABFA-085213F5642F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BC2639E-829F-4C5A-980F-AAC5AA3025EE}" type="sibTrans" cxnId="{D7A8C859-111F-4388-ABFA-085213F5642F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523972A-2DB8-4C52-874B-D2D8A8C339FE}">
      <dgm:prSet custT="1"/>
      <dgm:spPr>
        <a:ln>
          <a:solidFill>
            <a:srgbClr val="C00000"/>
          </a:solidFill>
        </a:ln>
      </dgm:spPr>
      <dgm:t>
        <a:bodyPr/>
        <a:lstStyle/>
        <a:p>
          <a:pPr rtl="0"/>
          <a:r>
            <a:rPr lang="zh-CN" altLang="en-US" sz="12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品牌行为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99F1EA4-21B6-40C6-9680-90CE4955004C}" type="parTrans" cxnId="{FD5BF859-9648-4F0C-B16E-B8C1DE9173A6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733A076-55E5-4CBD-9939-72090B85E706}" type="sibTrans" cxnId="{FD5BF859-9648-4F0C-B16E-B8C1DE9173A6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ADCF761-FA28-46BD-88E5-D70565CE6442}">
      <dgm:prSet custT="1"/>
      <dgm:spPr>
        <a:ln>
          <a:solidFill>
            <a:srgbClr val="C00000"/>
          </a:solidFill>
        </a:ln>
      </dgm:spPr>
      <dgm:t>
        <a:bodyPr/>
        <a:lstStyle/>
        <a:p>
          <a:pPr rtl="0"/>
          <a:r>
            <a:rPr lang="zh-CN" altLang="en-US" sz="1200" b="1" smtClean="0">
              <a:latin typeface="微软雅黑" panose="020B0503020204020204" pitchFamily="34" charset="-122"/>
              <a:ea typeface="微软雅黑" panose="020B0503020204020204" pitchFamily="34" charset="-122"/>
            </a:rPr>
            <a:t>购物行为</a:t>
          </a:r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0CA86E4-44ED-461B-9DD3-3C733F39DE0E}" type="parTrans" cxnId="{0E8487CA-EBD5-4576-9388-A72EDF3FB7FB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771B00C-06BF-481D-9D05-6F430CA41D91}" type="sibTrans" cxnId="{0E8487CA-EBD5-4576-9388-A72EDF3FB7FB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B6CC96B-1C9C-41E3-B02B-F04F3781E33B}">
      <dgm:prSet custT="1"/>
      <dgm:spPr>
        <a:ln>
          <a:solidFill>
            <a:srgbClr val="C00000"/>
          </a:solidFill>
        </a:ln>
      </dgm:spPr>
      <dgm:t>
        <a:bodyPr/>
        <a:lstStyle/>
        <a:p>
          <a:pPr rtl="0"/>
          <a:r>
            <a:rPr lang="zh-CN" altLang="en-US" sz="1200" b="1" smtClean="0">
              <a:solidFill>
                <a:srgbClr val="2287D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搜索行为</a:t>
          </a:r>
          <a:endParaRPr lang="zh-CN" altLang="en-US" sz="1200">
            <a:solidFill>
              <a:srgbClr val="2287D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56BAF1B-C21E-408B-917E-DB9213F7257F}" type="parTrans" cxnId="{4D964482-CC6C-4E16-B3D9-F0A64D2A99EB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02C7D2E-6FD3-4561-885A-25A28BEFED5F}" type="sibTrans" cxnId="{4D964482-CC6C-4E16-B3D9-F0A64D2A99EB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C27165B-EA8F-4160-A4FF-889CA5A18154}">
      <dgm:prSet custT="1"/>
      <dgm:spPr>
        <a:ln>
          <a:solidFill>
            <a:srgbClr val="C00000"/>
          </a:solidFill>
        </a:ln>
      </dgm:spPr>
      <dgm:t>
        <a:bodyPr/>
        <a:lstStyle/>
        <a:p>
          <a:pPr rtl="0"/>
          <a:r>
            <a:rPr lang="zh-CN" altLang="en-US" sz="1200" b="1" smtClean="0">
              <a:solidFill>
                <a:srgbClr val="2287D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再营销 人群</a:t>
          </a:r>
          <a:endParaRPr lang="zh-CN" altLang="en-US" sz="1200">
            <a:solidFill>
              <a:srgbClr val="2287D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B6DA825-321D-4C75-ACB4-6C9C3E76922C}" type="parTrans" cxnId="{F01D7F7E-A2CC-4C7C-AF4F-37D643F67EC8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76A746C-0BD8-48A4-888D-7294E28458C9}" type="sibTrans" cxnId="{F01D7F7E-A2CC-4C7C-AF4F-37D643F67EC8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7B84F9B-34BA-456E-B098-EB761640EA2B}">
      <dgm:prSet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pPr rtl="0"/>
          <a:r>
            <a:rPr lang="zh-CN" altLang="en-US" sz="1400" b="1" smtClean="0">
              <a:latin typeface="微软雅黑" panose="020B0503020204020204" pitchFamily="34" charset="-122"/>
              <a:ea typeface="微软雅黑" panose="020B0503020204020204" pitchFamily="34" charset="-122"/>
            </a:rPr>
            <a:t>平台标签</a:t>
          </a:r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E4711B2-0DF8-49C8-A2E8-385F7BF3F23F}" type="parTrans" cxnId="{5B64347A-D22F-41D0-B282-4A8C269B1C94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9C3C297-117E-4070-8D7E-56693D1092B8}" type="sibTrans" cxnId="{5B64347A-D22F-41D0-B282-4A8C269B1C94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6159D0-0F07-42F3-9CC6-62E46F12B86D}">
      <dgm:prSet custT="1"/>
      <dgm:spPr>
        <a:ln>
          <a:solidFill>
            <a:srgbClr val="C00000"/>
          </a:solidFill>
        </a:ln>
      </dgm:spPr>
      <dgm:t>
        <a:bodyPr/>
        <a:lstStyle/>
        <a:p>
          <a:pPr rtl="0"/>
          <a:r>
            <a:rPr lang="zh-CN" altLang="en-US" sz="1200" b="1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基本信息</a:t>
          </a:r>
          <a:endParaRPr lang="zh-CN" altLang="en-US" sz="1200">
            <a:solidFill>
              <a:schemeClr val="accent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D1E68C3-B07A-4841-9A02-807C7397F0B6}" type="parTrans" cxnId="{5939655D-C4D3-4903-853D-A0C3BDE296F3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0F9E88-E030-4897-B9FB-2CD4D8AD1323}" type="sibTrans" cxnId="{5939655D-C4D3-4903-853D-A0C3BDE296F3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09A0283-DAB7-4D01-A1A5-AFF584B0D0AB}">
      <dgm:prSet custT="1"/>
      <dgm:spPr>
        <a:ln>
          <a:solidFill>
            <a:srgbClr val="C00000"/>
          </a:solidFill>
        </a:ln>
      </dgm:spPr>
      <dgm:t>
        <a:bodyPr/>
        <a:lstStyle/>
        <a:p>
          <a:pPr rtl="0"/>
          <a:r>
            <a:rPr lang="zh-CN" altLang="en-US" sz="12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购物数据</a:t>
          </a:r>
          <a:endParaRPr lang="zh-CN" altLang="en-US" sz="1200" dirty="0">
            <a:solidFill>
              <a:schemeClr val="accent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D9994DA-63C9-432C-9E6F-9401160AEBB9}" type="parTrans" cxnId="{EC22AC82-1FB3-45D7-8D91-6972694D0D49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747BB7E-E44A-43E2-80BE-F225648EE3B1}" type="sibTrans" cxnId="{EC22AC82-1FB3-45D7-8D91-6972694D0D49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BA8A1F0-6EED-4443-A8CE-1C4795AFA9E1}">
      <dgm:prSet custT="1"/>
      <dgm:spPr>
        <a:ln>
          <a:solidFill>
            <a:srgbClr val="C00000"/>
          </a:solidFill>
        </a:ln>
      </dgm:spPr>
      <dgm:t>
        <a:bodyPr/>
        <a:lstStyle/>
        <a:p>
          <a:pPr rtl="0"/>
          <a:r>
            <a:rPr lang="zh-CN" altLang="en-US" sz="12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购物兴趣</a:t>
          </a:r>
          <a:endParaRPr lang="zh-CN" altLang="en-US" sz="1200" dirty="0">
            <a:solidFill>
              <a:srgbClr val="C0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9307226-1214-4093-A4CD-B761EC197D27}" type="parTrans" cxnId="{B1ACDDE2-3FF0-4A2A-890C-C715D13CF1E6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8C3FFE6-C784-4527-AE5D-19A2465AD23D}" type="sibTrans" cxnId="{B1ACDDE2-3FF0-4A2A-890C-C715D13CF1E6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D546EA3-3CA1-4560-A3B0-545E28E3E8C7}">
      <dgm:prSet custT="1"/>
      <dgm:spPr>
        <a:ln>
          <a:solidFill>
            <a:srgbClr val="C00000"/>
          </a:solidFill>
        </a:ln>
      </dgm:spPr>
      <dgm:t>
        <a:bodyPr/>
        <a:lstStyle/>
        <a:p>
          <a:pPr rtl="0"/>
          <a:r>
            <a:rPr lang="zh-CN" altLang="en-US" sz="12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类目消费能力</a:t>
          </a:r>
          <a:endParaRPr lang="zh-CN" altLang="en-US" sz="1200" dirty="0">
            <a:solidFill>
              <a:srgbClr val="C0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594C963-D446-4CCE-BEC3-93389B2AEF75}" type="parTrans" cxnId="{7A89770D-3832-4515-B25F-857166959425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752DEB4-8C0D-45CF-ACA3-23860C5031FA}" type="sibTrans" cxnId="{7A89770D-3832-4515-B25F-857166959425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7457BDD-6B1A-48D1-8789-C842B34FCD57}">
      <dgm:prSet custT="1"/>
      <dgm:spPr>
        <a:ln>
          <a:solidFill>
            <a:srgbClr val="C00000"/>
          </a:solidFill>
        </a:ln>
      </dgm:spPr>
      <dgm:t>
        <a:bodyPr/>
        <a:lstStyle/>
        <a:p>
          <a:pPr rtl="0"/>
          <a:r>
            <a:rPr lang="zh-CN" altLang="en-US" sz="12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行业垂直标签</a:t>
          </a:r>
          <a:endParaRPr lang="zh-CN" altLang="en-US" sz="1200" dirty="0">
            <a:solidFill>
              <a:srgbClr val="C0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7FE5589-46FB-4242-BF2E-85424077B85E}" type="parTrans" cxnId="{E4FB702D-F7A0-49D5-B047-4B220912875B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B5187C0-3527-4A90-88E9-F6005EF1D178}" type="sibTrans" cxnId="{E4FB702D-F7A0-49D5-B047-4B220912875B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CFB3E93-84B4-45BF-B3EF-CDD7DB0F1FFA}">
      <dgm:prSet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pPr rtl="0"/>
          <a:r>
            <a:rPr lang="zh-CN" altLang="en-US" sz="1400" b="1" smtClean="0">
              <a:latin typeface="微软雅黑" panose="020B0503020204020204" pitchFamily="34" charset="-122"/>
              <a:ea typeface="微软雅黑" panose="020B0503020204020204" pitchFamily="34" charset="-122"/>
            </a:rPr>
            <a:t>私有标签</a:t>
          </a:r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6DED70E-26BB-4140-B591-1D760C3B9EE1}" type="parTrans" cxnId="{41DC672D-2106-4D03-8569-BE989D879607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C160F54-7501-4092-B957-4C86F8D043BC}" type="sibTrans" cxnId="{41DC672D-2106-4D03-8569-BE989D879607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7B6D84F-9467-43E6-8DC5-E5D93C747E3D}">
      <dgm:prSet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pPr rtl="0"/>
          <a:r>
            <a:rPr lang="zh-CN" altLang="en-US" sz="1400" b="1" smtClean="0">
              <a:latin typeface="微软雅黑" panose="020B0503020204020204" pitchFamily="34" charset="-122"/>
              <a:ea typeface="微软雅黑" panose="020B0503020204020204" pitchFamily="34" charset="-122"/>
            </a:rPr>
            <a:t>种子包</a:t>
          </a:r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EB69A36-2093-44A5-B3D8-533F4ACAB4D4}" type="parTrans" cxnId="{D47099FA-319E-4E24-82A1-363353E1456D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00B6807-747C-4CBE-A3E1-242E0813826E}" type="sibTrans" cxnId="{D47099FA-319E-4E24-82A1-363353E1456D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1D6336A-2CEF-4AB6-96E1-77EF2F2A1D0C}">
      <dgm:prSet custT="1"/>
      <dgm:spPr>
        <a:ln>
          <a:solidFill>
            <a:srgbClr val="C00000"/>
          </a:solidFill>
        </a:ln>
      </dgm:spPr>
      <dgm:t>
        <a:bodyPr/>
        <a:lstStyle/>
        <a:p>
          <a:pPr rtl="0"/>
          <a:r>
            <a:rPr lang="zh-CN" sz="1200" b="1" smtClean="0">
              <a:latin typeface="微软雅黑" panose="020B0503020204020204" pitchFamily="34" charset="-122"/>
              <a:ea typeface="微软雅黑" panose="020B0503020204020204" pitchFamily="34" charset="-122"/>
            </a:rPr>
            <a:t>用户</a:t>
          </a:r>
          <a:r>
            <a:rPr lang="en-US" sz="1200" b="1" smtClean="0">
              <a:latin typeface="微软雅黑" panose="020B0503020204020204" pitchFamily="34" charset="-122"/>
              <a:ea typeface="微软雅黑" panose="020B0503020204020204" pitchFamily="34" charset="-122"/>
            </a:rPr>
            <a:t>pin</a:t>
          </a:r>
          <a:r>
            <a:rPr lang="zh-CN" sz="1200" b="1" smtClean="0">
              <a:latin typeface="微软雅黑" panose="020B0503020204020204" pitchFamily="34" charset="-122"/>
              <a:ea typeface="微软雅黑" panose="020B0503020204020204" pitchFamily="34" charset="-122"/>
            </a:rPr>
            <a:t>包</a:t>
          </a:r>
          <a:endParaRPr lang="zh-CN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0511CB8-D08F-455C-9BAA-401F99250102}" type="parTrans" cxnId="{9E481ADD-1BAC-4CB7-AF2D-5D41E881EB7B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9E5B077-76C4-4075-8E88-A49F12BD4E3A}" type="sibTrans" cxnId="{9E481ADD-1BAC-4CB7-AF2D-5D41E881EB7B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A45BE33-6262-4730-880C-06ECD178FADF}">
      <dgm:prSet custT="1"/>
      <dgm:spPr>
        <a:ln>
          <a:solidFill>
            <a:srgbClr val="C00000"/>
          </a:solidFill>
        </a:ln>
      </dgm:spPr>
      <dgm:t>
        <a:bodyPr/>
        <a:lstStyle/>
        <a:p>
          <a:pPr rtl="0"/>
          <a:r>
            <a:rPr lang="zh-CN" altLang="en-US" sz="1200" b="1" smtClean="0">
              <a:latin typeface="微软雅黑" panose="020B0503020204020204" pitchFamily="34" charset="-122"/>
              <a:ea typeface="微软雅黑" panose="020B0503020204020204" pitchFamily="34" charset="-122"/>
            </a:rPr>
            <a:t>用户手机包</a:t>
          </a:r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A5AD16A-7DC8-4CA5-AE43-1AD2255E8BDA}" type="parTrans" cxnId="{DB9A7292-6C7B-4E4E-8F64-D5ECB2955242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69AE245-5C7A-4B73-BFDA-44901D292FFC}" type="sibTrans" cxnId="{DB9A7292-6C7B-4E4E-8F64-D5ECB2955242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21EF52B-25A6-49BF-8FE7-F3D47C714D94}">
      <dgm:prSet custT="1"/>
      <dgm:spPr>
        <a:ln>
          <a:solidFill>
            <a:srgbClr val="C00000"/>
          </a:solidFill>
        </a:ln>
      </dgm:spPr>
      <dgm:t>
        <a:bodyPr/>
        <a:lstStyle/>
        <a:p>
          <a:pPr rtl="0"/>
          <a:r>
            <a:rPr lang="zh-CN" sz="1200" b="1" smtClean="0">
              <a:latin typeface="微软雅黑" panose="020B0503020204020204" pitchFamily="34" charset="-122"/>
              <a:ea typeface="微软雅黑" panose="020B0503020204020204" pitchFamily="34" charset="-122"/>
            </a:rPr>
            <a:t>设备</a:t>
          </a:r>
          <a:r>
            <a:rPr lang="en-US" sz="1200" b="1" smtClean="0">
              <a:latin typeface="微软雅黑" panose="020B0503020204020204" pitchFamily="34" charset="-122"/>
              <a:ea typeface="微软雅黑" panose="020B0503020204020204" pitchFamily="34" charset="-122"/>
            </a:rPr>
            <a:t>id</a:t>
          </a:r>
          <a:r>
            <a:rPr lang="zh-CN" sz="1200" b="1" smtClean="0">
              <a:latin typeface="微软雅黑" panose="020B0503020204020204" pitchFamily="34" charset="-122"/>
              <a:ea typeface="微软雅黑" panose="020B0503020204020204" pitchFamily="34" charset="-122"/>
            </a:rPr>
            <a:t>包</a:t>
          </a:r>
          <a:endParaRPr lang="zh-CN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0D2A91A-3778-47A5-9690-EC7330C663B7}" type="parTrans" cxnId="{C165E625-5E08-4DC3-834D-0896F3278098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9D3C131-3666-4BDD-BC47-9749817BCB51}" type="sibTrans" cxnId="{C165E625-5E08-4DC3-834D-0896F3278098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A6FE69D-C589-43C0-9A3C-2477AD080DF8}">
      <dgm:prSet custT="1"/>
      <dgm:spPr>
        <a:ln>
          <a:solidFill>
            <a:srgbClr val="C00000"/>
          </a:solidFill>
        </a:ln>
      </dgm:spPr>
      <dgm:t>
        <a:bodyPr/>
        <a:lstStyle/>
        <a:p>
          <a:pPr rtl="0"/>
          <a:r>
            <a:rPr lang="en-US" sz="1200" b="1" smtClean="0">
              <a:solidFill>
                <a:srgbClr val="2287D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MD5</a:t>
          </a:r>
          <a:r>
            <a:rPr lang="zh-CN" sz="1200" b="1" smtClean="0">
              <a:solidFill>
                <a:srgbClr val="2287D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加密手机包</a:t>
          </a:r>
          <a:endParaRPr lang="zh-CN" sz="1200">
            <a:solidFill>
              <a:srgbClr val="2287D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4F776C0-A04B-4F9F-8F27-72A3454A7BD5}" type="parTrans" cxnId="{834D21F3-23C8-43FB-819D-D249DD4B2C27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8FDE179-1F9F-42EA-AEE8-6ED5051AFF0D}" type="sibTrans" cxnId="{834D21F3-23C8-43FB-819D-D249DD4B2C27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0344D3C-403C-4EAD-8807-2BEBEA89891B}" type="pres">
      <dgm:prSet presAssocID="{F1BF68E2-CD09-478B-B595-7D866278A48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B10ED026-9C3B-4A30-8971-CE309096780E}" type="pres">
      <dgm:prSet presAssocID="{9F8038E7-D9AB-44C5-811B-AD3DC6974768}" presName="root" presStyleCnt="0"/>
      <dgm:spPr/>
    </dgm:pt>
    <dgm:pt modelId="{78244AFB-8638-4A8A-AFCE-03CA99268A1E}" type="pres">
      <dgm:prSet presAssocID="{9F8038E7-D9AB-44C5-811B-AD3DC6974768}" presName="rootComposite" presStyleCnt="0"/>
      <dgm:spPr/>
    </dgm:pt>
    <dgm:pt modelId="{E3F11C49-E2FC-4492-9356-4C0BEF992871}" type="pres">
      <dgm:prSet presAssocID="{9F8038E7-D9AB-44C5-811B-AD3DC6974768}" presName="rootText" presStyleLbl="node1" presStyleIdx="0" presStyleCnt="4" custScaleX="206437"/>
      <dgm:spPr/>
      <dgm:t>
        <a:bodyPr/>
        <a:lstStyle/>
        <a:p>
          <a:endParaRPr lang="zh-CN" altLang="en-US"/>
        </a:p>
      </dgm:t>
    </dgm:pt>
    <dgm:pt modelId="{5D7D3662-3590-42AB-AC4F-56A12E71FD0D}" type="pres">
      <dgm:prSet presAssocID="{9F8038E7-D9AB-44C5-811B-AD3DC6974768}" presName="rootConnector" presStyleLbl="node1" presStyleIdx="0" presStyleCnt="4"/>
      <dgm:spPr/>
      <dgm:t>
        <a:bodyPr/>
        <a:lstStyle/>
        <a:p>
          <a:endParaRPr lang="zh-CN" altLang="en-US"/>
        </a:p>
      </dgm:t>
    </dgm:pt>
    <dgm:pt modelId="{55DF9B25-D39E-4C0E-AC05-D3840F1650DF}" type="pres">
      <dgm:prSet presAssocID="{9F8038E7-D9AB-44C5-811B-AD3DC6974768}" presName="childShape" presStyleCnt="0"/>
      <dgm:spPr/>
    </dgm:pt>
    <dgm:pt modelId="{2F817043-C32E-416B-B4CB-38F2FDFCF8C3}" type="pres">
      <dgm:prSet presAssocID="{099F1EA4-21B6-40C6-9680-90CE4955004C}" presName="Name13" presStyleLbl="parChTrans1D2" presStyleIdx="0" presStyleCnt="13"/>
      <dgm:spPr/>
      <dgm:t>
        <a:bodyPr/>
        <a:lstStyle/>
        <a:p>
          <a:endParaRPr lang="zh-CN" altLang="en-US"/>
        </a:p>
      </dgm:t>
    </dgm:pt>
    <dgm:pt modelId="{FC6DD733-576C-4524-8BBB-3D021E2BAA89}" type="pres">
      <dgm:prSet presAssocID="{1523972A-2DB8-4C52-874B-D2D8A8C339FE}" presName="childText" presStyleLbl="bgAcc1" presStyleIdx="0" presStyleCnt="13" custScaleX="20804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388523E-554E-430C-8124-070D5B8A0668}" type="pres">
      <dgm:prSet presAssocID="{00CA86E4-44ED-461B-9DD3-3C733F39DE0E}" presName="Name13" presStyleLbl="parChTrans1D2" presStyleIdx="1" presStyleCnt="13"/>
      <dgm:spPr/>
      <dgm:t>
        <a:bodyPr/>
        <a:lstStyle/>
        <a:p>
          <a:endParaRPr lang="zh-CN" altLang="en-US"/>
        </a:p>
      </dgm:t>
    </dgm:pt>
    <dgm:pt modelId="{9BA8A004-C0B4-48A6-B448-225FEFF51764}" type="pres">
      <dgm:prSet presAssocID="{EADCF761-FA28-46BD-88E5-D70565CE6442}" presName="childText" presStyleLbl="bgAcc1" presStyleIdx="1" presStyleCnt="13" custScaleX="20804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C2A6F4C-19F7-4E3E-851B-4EC01B35A39F}" type="pres">
      <dgm:prSet presAssocID="{C56BAF1B-C21E-408B-917E-DB9213F7257F}" presName="Name13" presStyleLbl="parChTrans1D2" presStyleIdx="2" presStyleCnt="13"/>
      <dgm:spPr/>
      <dgm:t>
        <a:bodyPr/>
        <a:lstStyle/>
        <a:p>
          <a:endParaRPr lang="zh-CN" altLang="en-US"/>
        </a:p>
      </dgm:t>
    </dgm:pt>
    <dgm:pt modelId="{0B400D47-EE17-443F-BE69-C88DB6F2050B}" type="pres">
      <dgm:prSet presAssocID="{EB6CC96B-1C9C-41E3-B02B-F04F3781E33B}" presName="childText" presStyleLbl="bgAcc1" presStyleIdx="2" presStyleCnt="13" custScaleX="20804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A4EF700-60B7-4D96-AC8C-AC0BAE38DB37}" type="pres">
      <dgm:prSet presAssocID="{7B6DA825-321D-4C75-ACB4-6C9C3E76922C}" presName="Name13" presStyleLbl="parChTrans1D2" presStyleIdx="3" presStyleCnt="13"/>
      <dgm:spPr/>
      <dgm:t>
        <a:bodyPr/>
        <a:lstStyle/>
        <a:p>
          <a:endParaRPr lang="zh-CN" altLang="en-US"/>
        </a:p>
      </dgm:t>
    </dgm:pt>
    <dgm:pt modelId="{1CB489AC-AE03-4D53-BBFF-3C7BD47DFB31}" type="pres">
      <dgm:prSet presAssocID="{3C27165B-EA8F-4160-A4FF-889CA5A18154}" presName="childText" presStyleLbl="bgAcc1" presStyleIdx="3" presStyleCnt="13" custScaleX="20804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E0D83AB-11D4-421E-832D-F37FF155CA96}" type="pres">
      <dgm:prSet presAssocID="{77B84F9B-34BA-456E-B098-EB761640EA2B}" presName="root" presStyleCnt="0"/>
      <dgm:spPr/>
    </dgm:pt>
    <dgm:pt modelId="{AA821A02-99EE-4B10-943F-5A20AF9919C7}" type="pres">
      <dgm:prSet presAssocID="{77B84F9B-34BA-456E-B098-EB761640EA2B}" presName="rootComposite" presStyleCnt="0"/>
      <dgm:spPr/>
    </dgm:pt>
    <dgm:pt modelId="{151D3C1B-A1F3-47C8-B564-AA01278C64F2}" type="pres">
      <dgm:prSet presAssocID="{77B84F9B-34BA-456E-B098-EB761640EA2B}" presName="rootText" presStyleLbl="node1" presStyleIdx="1" presStyleCnt="4" custScaleX="206437"/>
      <dgm:spPr/>
      <dgm:t>
        <a:bodyPr/>
        <a:lstStyle/>
        <a:p>
          <a:endParaRPr lang="zh-CN" altLang="en-US"/>
        </a:p>
      </dgm:t>
    </dgm:pt>
    <dgm:pt modelId="{6C55F82F-7F38-4B69-8699-E823524F3B58}" type="pres">
      <dgm:prSet presAssocID="{77B84F9B-34BA-456E-B098-EB761640EA2B}" presName="rootConnector" presStyleLbl="node1" presStyleIdx="1" presStyleCnt="4"/>
      <dgm:spPr/>
      <dgm:t>
        <a:bodyPr/>
        <a:lstStyle/>
        <a:p>
          <a:endParaRPr lang="zh-CN" altLang="en-US"/>
        </a:p>
      </dgm:t>
    </dgm:pt>
    <dgm:pt modelId="{40719D5D-0957-42F6-BE1E-434B15ACFA45}" type="pres">
      <dgm:prSet presAssocID="{77B84F9B-34BA-456E-B098-EB761640EA2B}" presName="childShape" presStyleCnt="0"/>
      <dgm:spPr/>
    </dgm:pt>
    <dgm:pt modelId="{FBEABFFB-7490-4AAD-9320-C1A32E12EB9E}" type="pres">
      <dgm:prSet presAssocID="{0D1E68C3-B07A-4841-9A02-807C7397F0B6}" presName="Name13" presStyleLbl="parChTrans1D2" presStyleIdx="4" presStyleCnt="13"/>
      <dgm:spPr/>
      <dgm:t>
        <a:bodyPr/>
        <a:lstStyle/>
        <a:p>
          <a:endParaRPr lang="zh-CN" altLang="en-US"/>
        </a:p>
      </dgm:t>
    </dgm:pt>
    <dgm:pt modelId="{7DAD6956-9089-48BC-B84E-C9CA96BC822E}" type="pres">
      <dgm:prSet presAssocID="{796159D0-0F07-42F3-9CC6-62E46F12B86D}" presName="childText" presStyleLbl="bgAcc1" presStyleIdx="4" presStyleCnt="13" custScaleX="20804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48269CD-DE07-4C5F-8BAD-B35A8B4F4DD0}" type="pres">
      <dgm:prSet presAssocID="{7D9994DA-63C9-432C-9E6F-9401160AEBB9}" presName="Name13" presStyleLbl="parChTrans1D2" presStyleIdx="5" presStyleCnt="13"/>
      <dgm:spPr/>
      <dgm:t>
        <a:bodyPr/>
        <a:lstStyle/>
        <a:p>
          <a:endParaRPr lang="zh-CN" altLang="en-US"/>
        </a:p>
      </dgm:t>
    </dgm:pt>
    <dgm:pt modelId="{9FD44774-2E39-47CC-9718-E80A33A7A0C5}" type="pres">
      <dgm:prSet presAssocID="{E09A0283-DAB7-4D01-A1A5-AFF584B0D0AB}" presName="childText" presStyleLbl="bgAcc1" presStyleIdx="5" presStyleCnt="13" custScaleX="20804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CB73614-DED0-4E46-B218-A9E826E847DE}" type="pres">
      <dgm:prSet presAssocID="{39307226-1214-4093-A4CD-B761EC197D27}" presName="Name13" presStyleLbl="parChTrans1D2" presStyleIdx="6" presStyleCnt="13"/>
      <dgm:spPr/>
      <dgm:t>
        <a:bodyPr/>
        <a:lstStyle/>
        <a:p>
          <a:endParaRPr lang="zh-CN" altLang="en-US"/>
        </a:p>
      </dgm:t>
    </dgm:pt>
    <dgm:pt modelId="{C2FE0F71-0EDF-405D-A145-44B64BE39E43}" type="pres">
      <dgm:prSet presAssocID="{9BA8A1F0-6EED-4443-A8CE-1C4795AFA9E1}" presName="childText" presStyleLbl="bgAcc1" presStyleIdx="6" presStyleCnt="13" custScaleX="20804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C1DA432-6ECF-4253-B4B5-BAF45E24B16C}" type="pres">
      <dgm:prSet presAssocID="{3594C963-D446-4CCE-BEC3-93389B2AEF75}" presName="Name13" presStyleLbl="parChTrans1D2" presStyleIdx="7" presStyleCnt="13"/>
      <dgm:spPr/>
      <dgm:t>
        <a:bodyPr/>
        <a:lstStyle/>
        <a:p>
          <a:endParaRPr lang="zh-CN" altLang="en-US"/>
        </a:p>
      </dgm:t>
    </dgm:pt>
    <dgm:pt modelId="{CDC33BFB-1CA8-4054-BF8A-686932F48CD1}" type="pres">
      <dgm:prSet presAssocID="{2D546EA3-3CA1-4560-A3B0-545E28E3E8C7}" presName="childText" presStyleLbl="bgAcc1" presStyleIdx="7" presStyleCnt="13" custScaleX="20804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A1A96A0-372F-4B89-A001-9E1EDA78C7B3}" type="pres">
      <dgm:prSet presAssocID="{F7FE5589-46FB-4242-BF2E-85424077B85E}" presName="Name13" presStyleLbl="parChTrans1D2" presStyleIdx="8" presStyleCnt="13"/>
      <dgm:spPr/>
      <dgm:t>
        <a:bodyPr/>
        <a:lstStyle/>
        <a:p>
          <a:endParaRPr lang="zh-CN" altLang="en-US"/>
        </a:p>
      </dgm:t>
    </dgm:pt>
    <dgm:pt modelId="{8BF18CAC-DA10-4B4D-966C-CB3C8E407D8D}" type="pres">
      <dgm:prSet presAssocID="{57457BDD-6B1A-48D1-8789-C842B34FCD57}" presName="childText" presStyleLbl="bgAcc1" presStyleIdx="8" presStyleCnt="13" custScaleX="20804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7ED8C2C-F650-4A70-A657-F24013D6B597}" type="pres">
      <dgm:prSet presAssocID="{FCFB3E93-84B4-45BF-B3EF-CDD7DB0F1FFA}" presName="root" presStyleCnt="0"/>
      <dgm:spPr/>
    </dgm:pt>
    <dgm:pt modelId="{04578EAB-A8ED-4B43-84EC-C1EE89FF8FD4}" type="pres">
      <dgm:prSet presAssocID="{FCFB3E93-84B4-45BF-B3EF-CDD7DB0F1FFA}" presName="rootComposite" presStyleCnt="0"/>
      <dgm:spPr/>
    </dgm:pt>
    <dgm:pt modelId="{8286A662-26EF-4CDA-8AA6-D8731058448C}" type="pres">
      <dgm:prSet presAssocID="{FCFB3E93-84B4-45BF-B3EF-CDD7DB0F1FFA}" presName="rootText" presStyleLbl="node1" presStyleIdx="2" presStyleCnt="4" custScaleX="206437"/>
      <dgm:spPr/>
      <dgm:t>
        <a:bodyPr/>
        <a:lstStyle/>
        <a:p>
          <a:endParaRPr lang="zh-CN" altLang="en-US"/>
        </a:p>
      </dgm:t>
    </dgm:pt>
    <dgm:pt modelId="{4FCC47C0-69B2-4A3B-BCD8-1140C115D415}" type="pres">
      <dgm:prSet presAssocID="{FCFB3E93-84B4-45BF-B3EF-CDD7DB0F1FFA}" presName="rootConnector" presStyleLbl="node1" presStyleIdx="2" presStyleCnt="4"/>
      <dgm:spPr/>
      <dgm:t>
        <a:bodyPr/>
        <a:lstStyle/>
        <a:p>
          <a:endParaRPr lang="zh-CN" altLang="en-US"/>
        </a:p>
      </dgm:t>
    </dgm:pt>
    <dgm:pt modelId="{064368F6-6F71-4194-A9D1-C5801CFD5731}" type="pres">
      <dgm:prSet presAssocID="{FCFB3E93-84B4-45BF-B3EF-CDD7DB0F1FFA}" presName="childShape" presStyleCnt="0"/>
      <dgm:spPr/>
    </dgm:pt>
    <dgm:pt modelId="{6B29BDCD-F798-43C2-9583-082600DD2298}" type="pres">
      <dgm:prSet presAssocID="{37B6D84F-9467-43E6-8DC5-E5D93C747E3D}" presName="root" presStyleCnt="0"/>
      <dgm:spPr/>
    </dgm:pt>
    <dgm:pt modelId="{A1E826B2-8359-4B9A-B34C-ED41CA5482D4}" type="pres">
      <dgm:prSet presAssocID="{37B6D84F-9467-43E6-8DC5-E5D93C747E3D}" presName="rootComposite" presStyleCnt="0"/>
      <dgm:spPr/>
    </dgm:pt>
    <dgm:pt modelId="{9D88C8B9-3FA3-441A-8480-ACD67E8A59C4}" type="pres">
      <dgm:prSet presAssocID="{37B6D84F-9467-43E6-8DC5-E5D93C747E3D}" presName="rootText" presStyleLbl="node1" presStyleIdx="3" presStyleCnt="4" custScaleX="206437"/>
      <dgm:spPr/>
      <dgm:t>
        <a:bodyPr/>
        <a:lstStyle/>
        <a:p>
          <a:endParaRPr lang="zh-CN" altLang="en-US"/>
        </a:p>
      </dgm:t>
    </dgm:pt>
    <dgm:pt modelId="{5709CF25-A8BD-472F-9907-C4AA53623CEE}" type="pres">
      <dgm:prSet presAssocID="{37B6D84F-9467-43E6-8DC5-E5D93C747E3D}" presName="rootConnector" presStyleLbl="node1" presStyleIdx="3" presStyleCnt="4"/>
      <dgm:spPr/>
      <dgm:t>
        <a:bodyPr/>
        <a:lstStyle/>
        <a:p>
          <a:endParaRPr lang="zh-CN" altLang="en-US"/>
        </a:p>
      </dgm:t>
    </dgm:pt>
    <dgm:pt modelId="{B82D7E44-71C3-4586-ACC1-9BE4EFC8902B}" type="pres">
      <dgm:prSet presAssocID="{37B6D84F-9467-43E6-8DC5-E5D93C747E3D}" presName="childShape" presStyleCnt="0"/>
      <dgm:spPr/>
    </dgm:pt>
    <dgm:pt modelId="{AEA49E5F-2CE3-4640-BA5F-91A154A0F07D}" type="pres">
      <dgm:prSet presAssocID="{50511CB8-D08F-455C-9BAA-401F99250102}" presName="Name13" presStyleLbl="parChTrans1D2" presStyleIdx="9" presStyleCnt="13"/>
      <dgm:spPr/>
      <dgm:t>
        <a:bodyPr/>
        <a:lstStyle/>
        <a:p>
          <a:endParaRPr lang="zh-CN" altLang="en-US"/>
        </a:p>
      </dgm:t>
    </dgm:pt>
    <dgm:pt modelId="{BA420211-0CC9-4274-B985-CE156AD8809A}" type="pres">
      <dgm:prSet presAssocID="{F1D6336A-2CEF-4AB6-96E1-77EF2F2A1D0C}" presName="childText" presStyleLbl="bgAcc1" presStyleIdx="9" presStyleCnt="13" custScaleX="20804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B014731-9B93-4E1C-BD6A-9A84FF75D2CA}" type="pres">
      <dgm:prSet presAssocID="{CA5AD16A-7DC8-4CA5-AE43-1AD2255E8BDA}" presName="Name13" presStyleLbl="parChTrans1D2" presStyleIdx="10" presStyleCnt="13"/>
      <dgm:spPr/>
      <dgm:t>
        <a:bodyPr/>
        <a:lstStyle/>
        <a:p>
          <a:endParaRPr lang="zh-CN" altLang="en-US"/>
        </a:p>
      </dgm:t>
    </dgm:pt>
    <dgm:pt modelId="{52BE7A74-A338-44A4-A10E-E431CD214A60}" type="pres">
      <dgm:prSet presAssocID="{0A45BE33-6262-4730-880C-06ECD178FADF}" presName="childText" presStyleLbl="bgAcc1" presStyleIdx="10" presStyleCnt="13" custScaleX="20804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F42C388-3E34-42D8-81FD-1EE63D2C1C17}" type="pres">
      <dgm:prSet presAssocID="{10D2A91A-3778-47A5-9690-EC7330C663B7}" presName="Name13" presStyleLbl="parChTrans1D2" presStyleIdx="11" presStyleCnt="13"/>
      <dgm:spPr/>
      <dgm:t>
        <a:bodyPr/>
        <a:lstStyle/>
        <a:p>
          <a:endParaRPr lang="zh-CN" altLang="en-US"/>
        </a:p>
      </dgm:t>
    </dgm:pt>
    <dgm:pt modelId="{3197D417-DE72-4A21-89C2-FFCE29D058CC}" type="pres">
      <dgm:prSet presAssocID="{E21EF52B-25A6-49BF-8FE7-F3D47C714D94}" presName="childText" presStyleLbl="bgAcc1" presStyleIdx="11" presStyleCnt="13" custScaleX="20804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8D74D3A-04CB-4D3F-88D0-CB358CF5A484}" type="pres">
      <dgm:prSet presAssocID="{34F776C0-A04B-4F9F-8F27-72A3454A7BD5}" presName="Name13" presStyleLbl="parChTrans1D2" presStyleIdx="12" presStyleCnt="13"/>
      <dgm:spPr/>
      <dgm:t>
        <a:bodyPr/>
        <a:lstStyle/>
        <a:p>
          <a:endParaRPr lang="zh-CN" altLang="en-US"/>
        </a:p>
      </dgm:t>
    </dgm:pt>
    <dgm:pt modelId="{D4E3FD77-F2F2-4433-B5A1-79E5C1153E76}" type="pres">
      <dgm:prSet presAssocID="{4A6FE69D-C589-43C0-9A3C-2477AD080DF8}" presName="childText" presStyleLbl="bgAcc1" presStyleIdx="12" presStyleCnt="13" custScaleX="20804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C81CC96-637F-44F8-B044-F42694ED08AC}" type="presOf" srcId="{9F8038E7-D9AB-44C5-811B-AD3DC6974768}" destId="{E3F11C49-E2FC-4492-9356-4C0BEF992871}" srcOrd="0" destOrd="0" presId="urn:microsoft.com/office/officeart/2005/8/layout/hierarchy3"/>
    <dgm:cxn modelId="{FD5BF859-9648-4F0C-B16E-B8C1DE9173A6}" srcId="{9F8038E7-D9AB-44C5-811B-AD3DC6974768}" destId="{1523972A-2DB8-4C52-874B-D2D8A8C339FE}" srcOrd="0" destOrd="0" parTransId="{099F1EA4-21B6-40C6-9680-90CE4955004C}" sibTransId="{8733A076-55E5-4CBD-9939-72090B85E706}"/>
    <dgm:cxn modelId="{EC22AC82-1FB3-45D7-8D91-6972694D0D49}" srcId="{77B84F9B-34BA-456E-B098-EB761640EA2B}" destId="{E09A0283-DAB7-4D01-A1A5-AFF584B0D0AB}" srcOrd="1" destOrd="0" parTransId="{7D9994DA-63C9-432C-9E6F-9401160AEBB9}" sibTransId="{5747BB7E-E44A-43E2-80BE-F225648EE3B1}"/>
    <dgm:cxn modelId="{882FFCAD-3E6D-4FC2-B42D-A9968379C490}" type="presOf" srcId="{E21EF52B-25A6-49BF-8FE7-F3D47C714D94}" destId="{3197D417-DE72-4A21-89C2-FFCE29D058CC}" srcOrd="0" destOrd="0" presId="urn:microsoft.com/office/officeart/2005/8/layout/hierarchy3"/>
    <dgm:cxn modelId="{E6B2C7F0-B9E7-42CC-AF97-52AF3121C834}" type="presOf" srcId="{37B6D84F-9467-43E6-8DC5-E5D93C747E3D}" destId="{9D88C8B9-3FA3-441A-8480-ACD67E8A59C4}" srcOrd="0" destOrd="0" presId="urn:microsoft.com/office/officeart/2005/8/layout/hierarchy3"/>
    <dgm:cxn modelId="{4D964482-CC6C-4E16-B3D9-F0A64D2A99EB}" srcId="{9F8038E7-D9AB-44C5-811B-AD3DC6974768}" destId="{EB6CC96B-1C9C-41E3-B02B-F04F3781E33B}" srcOrd="2" destOrd="0" parTransId="{C56BAF1B-C21E-408B-917E-DB9213F7257F}" sibTransId="{D02C7D2E-6FD3-4561-885A-25A28BEFED5F}"/>
    <dgm:cxn modelId="{155585D5-EF21-4018-A438-F767623F676C}" type="presOf" srcId="{0A45BE33-6262-4730-880C-06ECD178FADF}" destId="{52BE7A74-A338-44A4-A10E-E431CD214A60}" srcOrd="0" destOrd="0" presId="urn:microsoft.com/office/officeart/2005/8/layout/hierarchy3"/>
    <dgm:cxn modelId="{9E481ADD-1BAC-4CB7-AF2D-5D41E881EB7B}" srcId="{37B6D84F-9467-43E6-8DC5-E5D93C747E3D}" destId="{F1D6336A-2CEF-4AB6-96E1-77EF2F2A1D0C}" srcOrd="0" destOrd="0" parTransId="{50511CB8-D08F-455C-9BAA-401F99250102}" sibTransId="{69E5B077-76C4-4075-8E88-A49F12BD4E3A}"/>
    <dgm:cxn modelId="{41DC672D-2106-4D03-8569-BE989D879607}" srcId="{F1BF68E2-CD09-478B-B595-7D866278A48E}" destId="{FCFB3E93-84B4-45BF-B3EF-CDD7DB0F1FFA}" srcOrd="2" destOrd="0" parTransId="{86DED70E-26BB-4140-B591-1D760C3B9EE1}" sibTransId="{2C160F54-7501-4092-B957-4C86F8D043BC}"/>
    <dgm:cxn modelId="{A44C1EC6-B8D7-4B06-BDAA-CB15DEEC9A15}" type="presOf" srcId="{3594C963-D446-4CCE-BEC3-93389B2AEF75}" destId="{8C1DA432-6ECF-4253-B4B5-BAF45E24B16C}" srcOrd="0" destOrd="0" presId="urn:microsoft.com/office/officeart/2005/8/layout/hierarchy3"/>
    <dgm:cxn modelId="{EC6110F8-35E9-429B-8936-C26C55631CB3}" type="presOf" srcId="{FCFB3E93-84B4-45BF-B3EF-CDD7DB0F1FFA}" destId="{8286A662-26EF-4CDA-8AA6-D8731058448C}" srcOrd="0" destOrd="0" presId="urn:microsoft.com/office/officeart/2005/8/layout/hierarchy3"/>
    <dgm:cxn modelId="{F01D7F7E-A2CC-4C7C-AF4F-37D643F67EC8}" srcId="{9F8038E7-D9AB-44C5-811B-AD3DC6974768}" destId="{3C27165B-EA8F-4160-A4FF-889CA5A18154}" srcOrd="3" destOrd="0" parTransId="{7B6DA825-321D-4C75-ACB4-6C9C3E76922C}" sibTransId="{776A746C-0BD8-48A4-888D-7294E28458C9}"/>
    <dgm:cxn modelId="{F0BE393A-FCD1-47FA-8C52-898CC3551473}" type="presOf" srcId="{EADCF761-FA28-46BD-88E5-D70565CE6442}" destId="{9BA8A004-C0B4-48A6-B448-225FEFF51764}" srcOrd="0" destOrd="0" presId="urn:microsoft.com/office/officeart/2005/8/layout/hierarchy3"/>
    <dgm:cxn modelId="{7A89770D-3832-4515-B25F-857166959425}" srcId="{77B84F9B-34BA-456E-B098-EB761640EA2B}" destId="{2D546EA3-3CA1-4560-A3B0-545E28E3E8C7}" srcOrd="3" destOrd="0" parTransId="{3594C963-D446-4CCE-BEC3-93389B2AEF75}" sibTransId="{9752DEB4-8C0D-45CF-ACA3-23860C5031FA}"/>
    <dgm:cxn modelId="{D47099FA-319E-4E24-82A1-363353E1456D}" srcId="{F1BF68E2-CD09-478B-B595-7D866278A48E}" destId="{37B6D84F-9467-43E6-8DC5-E5D93C747E3D}" srcOrd="3" destOrd="0" parTransId="{8EB69A36-2093-44A5-B3D8-533F4ACAB4D4}" sibTransId="{400B6807-747C-4CBE-A3E1-242E0813826E}"/>
    <dgm:cxn modelId="{55F59E06-CCE3-4BB5-81F3-406709F6D404}" type="presOf" srcId="{E09A0283-DAB7-4D01-A1A5-AFF584B0D0AB}" destId="{9FD44774-2E39-47CC-9718-E80A33A7A0C5}" srcOrd="0" destOrd="0" presId="urn:microsoft.com/office/officeart/2005/8/layout/hierarchy3"/>
    <dgm:cxn modelId="{5939655D-C4D3-4903-853D-A0C3BDE296F3}" srcId="{77B84F9B-34BA-456E-B098-EB761640EA2B}" destId="{796159D0-0F07-42F3-9CC6-62E46F12B86D}" srcOrd="0" destOrd="0" parTransId="{0D1E68C3-B07A-4841-9A02-807C7397F0B6}" sibTransId="{E30F9E88-E030-4897-B9FB-2CD4D8AD1323}"/>
    <dgm:cxn modelId="{08F30684-D15F-4ABA-9C88-1001C2DD2A9E}" type="presOf" srcId="{F1BF68E2-CD09-478B-B595-7D866278A48E}" destId="{E0344D3C-403C-4EAD-8807-2BEBEA89891B}" srcOrd="0" destOrd="0" presId="urn:microsoft.com/office/officeart/2005/8/layout/hierarchy3"/>
    <dgm:cxn modelId="{6CC2611F-D19C-49E2-BBFB-F82230E44DA9}" type="presOf" srcId="{0D1E68C3-B07A-4841-9A02-807C7397F0B6}" destId="{FBEABFFB-7490-4AAD-9320-C1A32E12EB9E}" srcOrd="0" destOrd="0" presId="urn:microsoft.com/office/officeart/2005/8/layout/hierarchy3"/>
    <dgm:cxn modelId="{0E8487CA-EBD5-4576-9388-A72EDF3FB7FB}" srcId="{9F8038E7-D9AB-44C5-811B-AD3DC6974768}" destId="{EADCF761-FA28-46BD-88E5-D70565CE6442}" srcOrd="1" destOrd="0" parTransId="{00CA86E4-44ED-461B-9DD3-3C733F39DE0E}" sibTransId="{8771B00C-06BF-481D-9D05-6F430CA41D91}"/>
    <dgm:cxn modelId="{65FEC562-EE84-46F8-AB7C-4DC5373C985C}" type="presOf" srcId="{9BA8A1F0-6EED-4443-A8CE-1C4795AFA9E1}" destId="{C2FE0F71-0EDF-405D-A145-44B64BE39E43}" srcOrd="0" destOrd="0" presId="urn:microsoft.com/office/officeart/2005/8/layout/hierarchy3"/>
    <dgm:cxn modelId="{78BD1D8E-CAAF-4576-B1A1-B77869FB870C}" type="presOf" srcId="{1523972A-2DB8-4C52-874B-D2D8A8C339FE}" destId="{FC6DD733-576C-4524-8BBB-3D021E2BAA89}" srcOrd="0" destOrd="0" presId="urn:microsoft.com/office/officeart/2005/8/layout/hierarchy3"/>
    <dgm:cxn modelId="{3AB8CA02-D48C-41CE-BCAF-E7EB33A648CC}" type="presOf" srcId="{F1D6336A-2CEF-4AB6-96E1-77EF2F2A1D0C}" destId="{BA420211-0CC9-4274-B985-CE156AD8809A}" srcOrd="0" destOrd="0" presId="urn:microsoft.com/office/officeart/2005/8/layout/hierarchy3"/>
    <dgm:cxn modelId="{E4FB702D-F7A0-49D5-B047-4B220912875B}" srcId="{77B84F9B-34BA-456E-B098-EB761640EA2B}" destId="{57457BDD-6B1A-48D1-8789-C842B34FCD57}" srcOrd="4" destOrd="0" parTransId="{F7FE5589-46FB-4242-BF2E-85424077B85E}" sibTransId="{BB5187C0-3527-4A90-88E9-F6005EF1D178}"/>
    <dgm:cxn modelId="{A0C186CB-293D-43D3-9262-CB9BAFCECBF0}" type="presOf" srcId="{7B6DA825-321D-4C75-ACB4-6C9C3E76922C}" destId="{8A4EF700-60B7-4D96-AC8C-AC0BAE38DB37}" srcOrd="0" destOrd="0" presId="urn:microsoft.com/office/officeart/2005/8/layout/hierarchy3"/>
    <dgm:cxn modelId="{79504FC8-C987-45C7-B145-22B7EC5BA648}" type="presOf" srcId="{4A6FE69D-C589-43C0-9A3C-2477AD080DF8}" destId="{D4E3FD77-F2F2-4433-B5A1-79E5C1153E76}" srcOrd="0" destOrd="0" presId="urn:microsoft.com/office/officeart/2005/8/layout/hierarchy3"/>
    <dgm:cxn modelId="{B1ACDDE2-3FF0-4A2A-890C-C715D13CF1E6}" srcId="{77B84F9B-34BA-456E-B098-EB761640EA2B}" destId="{9BA8A1F0-6EED-4443-A8CE-1C4795AFA9E1}" srcOrd="2" destOrd="0" parTransId="{39307226-1214-4093-A4CD-B761EC197D27}" sibTransId="{C8C3FFE6-C784-4527-AE5D-19A2465AD23D}"/>
    <dgm:cxn modelId="{4B06BEAE-9336-433E-8DF6-3EDB36E5F953}" type="presOf" srcId="{F7FE5589-46FB-4242-BF2E-85424077B85E}" destId="{EA1A96A0-372F-4B89-A001-9E1EDA78C7B3}" srcOrd="0" destOrd="0" presId="urn:microsoft.com/office/officeart/2005/8/layout/hierarchy3"/>
    <dgm:cxn modelId="{4B0F352F-741C-4581-8AE7-874FC16904C7}" type="presOf" srcId="{77B84F9B-34BA-456E-B098-EB761640EA2B}" destId="{6C55F82F-7F38-4B69-8699-E823524F3B58}" srcOrd="1" destOrd="0" presId="urn:microsoft.com/office/officeart/2005/8/layout/hierarchy3"/>
    <dgm:cxn modelId="{C427DEB7-75F1-4A3A-BBCF-AD1C4D5BF1DA}" type="presOf" srcId="{57457BDD-6B1A-48D1-8789-C842B34FCD57}" destId="{8BF18CAC-DA10-4B4D-966C-CB3C8E407D8D}" srcOrd="0" destOrd="0" presId="urn:microsoft.com/office/officeart/2005/8/layout/hierarchy3"/>
    <dgm:cxn modelId="{ECCFF95C-4AB2-4B04-B98D-3B6D185048DE}" type="presOf" srcId="{37B6D84F-9467-43E6-8DC5-E5D93C747E3D}" destId="{5709CF25-A8BD-472F-9907-C4AA53623CEE}" srcOrd="1" destOrd="0" presId="urn:microsoft.com/office/officeart/2005/8/layout/hierarchy3"/>
    <dgm:cxn modelId="{A3AAE5E7-E0DA-4A3C-9751-505A89C445D3}" type="presOf" srcId="{7D9994DA-63C9-432C-9E6F-9401160AEBB9}" destId="{348269CD-DE07-4C5F-8BAD-B35A8B4F4DD0}" srcOrd="0" destOrd="0" presId="urn:microsoft.com/office/officeart/2005/8/layout/hierarchy3"/>
    <dgm:cxn modelId="{ECABBB25-15C2-4FED-8F6F-10607F127F2A}" type="presOf" srcId="{77B84F9B-34BA-456E-B098-EB761640EA2B}" destId="{151D3C1B-A1F3-47C8-B564-AA01278C64F2}" srcOrd="0" destOrd="0" presId="urn:microsoft.com/office/officeart/2005/8/layout/hierarchy3"/>
    <dgm:cxn modelId="{A0A743DA-7692-46CD-A426-74A0215A8322}" type="presOf" srcId="{39307226-1214-4093-A4CD-B761EC197D27}" destId="{ECB73614-DED0-4E46-B218-A9E826E847DE}" srcOrd="0" destOrd="0" presId="urn:microsoft.com/office/officeart/2005/8/layout/hierarchy3"/>
    <dgm:cxn modelId="{834D21F3-23C8-43FB-819D-D249DD4B2C27}" srcId="{37B6D84F-9467-43E6-8DC5-E5D93C747E3D}" destId="{4A6FE69D-C589-43C0-9A3C-2477AD080DF8}" srcOrd="3" destOrd="0" parTransId="{34F776C0-A04B-4F9F-8F27-72A3454A7BD5}" sibTransId="{88FDE179-1F9F-42EA-AEE8-6ED5051AFF0D}"/>
    <dgm:cxn modelId="{A4CEB50F-0149-4169-8EA5-06A087DB2142}" type="presOf" srcId="{00CA86E4-44ED-461B-9DD3-3C733F39DE0E}" destId="{6388523E-554E-430C-8124-070D5B8A0668}" srcOrd="0" destOrd="0" presId="urn:microsoft.com/office/officeart/2005/8/layout/hierarchy3"/>
    <dgm:cxn modelId="{013ABC86-2C05-4330-9770-9D0DE74971AE}" type="presOf" srcId="{10D2A91A-3778-47A5-9690-EC7330C663B7}" destId="{4F42C388-3E34-42D8-81FD-1EE63D2C1C17}" srcOrd="0" destOrd="0" presId="urn:microsoft.com/office/officeart/2005/8/layout/hierarchy3"/>
    <dgm:cxn modelId="{3ECCA89E-3D63-4238-94D5-2BBE7A13269B}" type="presOf" srcId="{FCFB3E93-84B4-45BF-B3EF-CDD7DB0F1FFA}" destId="{4FCC47C0-69B2-4A3B-BCD8-1140C115D415}" srcOrd="1" destOrd="0" presId="urn:microsoft.com/office/officeart/2005/8/layout/hierarchy3"/>
    <dgm:cxn modelId="{DB9A7292-6C7B-4E4E-8F64-D5ECB2955242}" srcId="{37B6D84F-9467-43E6-8DC5-E5D93C747E3D}" destId="{0A45BE33-6262-4730-880C-06ECD178FADF}" srcOrd="1" destOrd="0" parTransId="{CA5AD16A-7DC8-4CA5-AE43-1AD2255E8BDA}" sibTransId="{669AE245-5C7A-4B73-BFDA-44901D292FFC}"/>
    <dgm:cxn modelId="{5B64347A-D22F-41D0-B282-4A8C269B1C94}" srcId="{F1BF68E2-CD09-478B-B595-7D866278A48E}" destId="{77B84F9B-34BA-456E-B098-EB761640EA2B}" srcOrd="1" destOrd="0" parTransId="{BE4711B2-0DF8-49C8-A2E8-385F7BF3F23F}" sibTransId="{99C3C297-117E-4070-8D7E-56693D1092B8}"/>
    <dgm:cxn modelId="{8050A0E5-4E19-4D31-95F2-EA452E8C83CE}" type="presOf" srcId="{3C27165B-EA8F-4160-A4FF-889CA5A18154}" destId="{1CB489AC-AE03-4D53-BBFF-3C7BD47DFB31}" srcOrd="0" destOrd="0" presId="urn:microsoft.com/office/officeart/2005/8/layout/hierarchy3"/>
    <dgm:cxn modelId="{0988652F-AF44-4F28-9BC3-C74A4FB92FC4}" type="presOf" srcId="{099F1EA4-21B6-40C6-9680-90CE4955004C}" destId="{2F817043-C32E-416B-B4CB-38F2FDFCF8C3}" srcOrd="0" destOrd="0" presId="urn:microsoft.com/office/officeart/2005/8/layout/hierarchy3"/>
    <dgm:cxn modelId="{A3F211B0-62FB-4EF6-B3CE-29775411908F}" type="presOf" srcId="{796159D0-0F07-42F3-9CC6-62E46F12B86D}" destId="{7DAD6956-9089-48BC-B84E-C9CA96BC822E}" srcOrd="0" destOrd="0" presId="urn:microsoft.com/office/officeart/2005/8/layout/hierarchy3"/>
    <dgm:cxn modelId="{0EB1E15D-891D-493A-A8F2-7531EC680284}" type="presOf" srcId="{CA5AD16A-7DC8-4CA5-AE43-1AD2255E8BDA}" destId="{5B014731-9B93-4E1C-BD6A-9A84FF75D2CA}" srcOrd="0" destOrd="0" presId="urn:microsoft.com/office/officeart/2005/8/layout/hierarchy3"/>
    <dgm:cxn modelId="{3A783F7E-24C6-4E2A-A0B6-FCDB1FEF49AA}" type="presOf" srcId="{9F8038E7-D9AB-44C5-811B-AD3DC6974768}" destId="{5D7D3662-3590-42AB-AC4F-56A12E71FD0D}" srcOrd="1" destOrd="0" presId="urn:microsoft.com/office/officeart/2005/8/layout/hierarchy3"/>
    <dgm:cxn modelId="{D7A8C859-111F-4388-ABFA-085213F5642F}" srcId="{F1BF68E2-CD09-478B-B595-7D866278A48E}" destId="{9F8038E7-D9AB-44C5-811B-AD3DC6974768}" srcOrd="0" destOrd="0" parTransId="{38FF6921-FB70-49FC-9B56-7BC2E61F436E}" sibTransId="{CBC2639E-829F-4C5A-980F-AAC5AA3025EE}"/>
    <dgm:cxn modelId="{F6DA0BBE-06A5-4F78-AC6E-F4FAE9EB4E29}" type="presOf" srcId="{2D546EA3-3CA1-4560-A3B0-545E28E3E8C7}" destId="{CDC33BFB-1CA8-4054-BF8A-686932F48CD1}" srcOrd="0" destOrd="0" presId="urn:microsoft.com/office/officeart/2005/8/layout/hierarchy3"/>
    <dgm:cxn modelId="{C165E625-5E08-4DC3-834D-0896F3278098}" srcId="{37B6D84F-9467-43E6-8DC5-E5D93C747E3D}" destId="{E21EF52B-25A6-49BF-8FE7-F3D47C714D94}" srcOrd="2" destOrd="0" parTransId="{10D2A91A-3778-47A5-9690-EC7330C663B7}" sibTransId="{D9D3C131-3666-4BDD-BC47-9749817BCB51}"/>
    <dgm:cxn modelId="{0581EB84-870D-486B-BC5B-21E0B185BE4C}" type="presOf" srcId="{C56BAF1B-C21E-408B-917E-DB9213F7257F}" destId="{1C2A6F4C-19F7-4E3E-851B-4EC01B35A39F}" srcOrd="0" destOrd="0" presId="urn:microsoft.com/office/officeart/2005/8/layout/hierarchy3"/>
    <dgm:cxn modelId="{6B90126F-F7DA-49F0-BAE8-0C2A22E2D30E}" type="presOf" srcId="{EB6CC96B-1C9C-41E3-B02B-F04F3781E33B}" destId="{0B400D47-EE17-443F-BE69-C88DB6F2050B}" srcOrd="0" destOrd="0" presId="urn:microsoft.com/office/officeart/2005/8/layout/hierarchy3"/>
    <dgm:cxn modelId="{AEDB3650-FFC1-4B26-9268-FC15794ABF68}" type="presOf" srcId="{50511CB8-D08F-455C-9BAA-401F99250102}" destId="{AEA49E5F-2CE3-4640-BA5F-91A154A0F07D}" srcOrd="0" destOrd="0" presId="urn:microsoft.com/office/officeart/2005/8/layout/hierarchy3"/>
    <dgm:cxn modelId="{7B8E11B7-97D1-4E01-A4A7-8C1AD1DBA825}" type="presOf" srcId="{34F776C0-A04B-4F9F-8F27-72A3454A7BD5}" destId="{D8D74D3A-04CB-4D3F-88D0-CB358CF5A484}" srcOrd="0" destOrd="0" presId="urn:microsoft.com/office/officeart/2005/8/layout/hierarchy3"/>
    <dgm:cxn modelId="{298529FC-C6E4-40F5-B6C8-7BE1EEFDDFB6}" type="presParOf" srcId="{E0344D3C-403C-4EAD-8807-2BEBEA89891B}" destId="{B10ED026-9C3B-4A30-8971-CE309096780E}" srcOrd="0" destOrd="0" presId="urn:microsoft.com/office/officeart/2005/8/layout/hierarchy3"/>
    <dgm:cxn modelId="{81472307-E626-4040-86E8-8E73D2028683}" type="presParOf" srcId="{B10ED026-9C3B-4A30-8971-CE309096780E}" destId="{78244AFB-8638-4A8A-AFCE-03CA99268A1E}" srcOrd="0" destOrd="0" presId="urn:microsoft.com/office/officeart/2005/8/layout/hierarchy3"/>
    <dgm:cxn modelId="{6D8CAA5A-9F60-4DD3-8A42-8A0ED62B14D2}" type="presParOf" srcId="{78244AFB-8638-4A8A-AFCE-03CA99268A1E}" destId="{E3F11C49-E2FC-4492-9356-4C0BEF992871}" srcOrd="0" destOrd="0" presId="urn:microsoft.com/office/officeart/2005/8/layout/hierarchy3"/>
    <dgm:cxn modelId="{3EF059F3-0E4E-4295-8D08-A82F5BE83056}" type="presParOf" srcId="{78244AFB-8638-4A8A-AFCE-03CA99268A1E}" destId="{5D7D3662-3590-42AB-AC4F-56A12E71FD0D}" srcOrd="1" destOrd="0" presId="urn:microsoft.com/office/officeart/2005/8/layout/hierarchy3"/>
    <dgm:cxn modelId="{97BD6322-8A3A-4002-A3B7-B9E62658C9A5}" type="presParOf" srcId="{B10ED026-9C3B-4A30-8971-CE309096780E}" destId="{55DF9B25-D39E-4C0E-AC05-D3840F1650DF}" srcOrd="1" destOrd="0" presId="urn:microsoft.com/office/officeart/2005/8/layout/hierarchy3"/>
    <dgm:cxn modelId="{B67F7641-51B8-423B-84C0-4A756051C67F}" type="presParOf" srcId="{55DF9B25-D39E-4C0E-AC05-D3840F1650DF}" destId="{2F817043-C32E-416B-B4CB-38F2FDFCF8C3}" srcOrd="0" destOrd="0" presId="urn:microsoft.com/office/officeart/2005/8/layout/hierarchy3"/>
    <dgm:cxn modelId="{6FA597DB-4680-4DE6-963E-436A48571422}" type="presParOf" srcId="{55DF9B25-D39E-4C0E-AC05-D3840F1650DF}" destId="{FC6DD733-576C-4524-8BBB-3D021E2BAA89}" srcOrd="1" destOrd="0" presId="urn:microsoft.com/office/officeart/2005/8/layout/hierarchy3"/>
    <dgm:cxn modelId="{BB46AF22-EC0F-42DB-91EC-0E7D70E8232F}" type="presParOf" srcId="{55DF9B25-D39E-4C0E-AC05-D3840F1650DF}" destId="{6388523E-554E-430C-8124-070D5B8A0668}" srcOrd="2" destOrd="0" presId="urn:microsoft.com/office/officeart/2005/8/layout/hierarchy3"/>
    <dgm:cxn modelId="{24B3ADEF-2FB7-454F-A13E-C0A9BBBD09CA}" type="presParOf" srcId="{55DF9B25-D39E-4C0E-AC05-D3840F1650DF}" destId="{9BA8A004-C0B4-48A6-B448-225FEFF51764}" srcOrd="3" destOrd="0" presId="urn:microsoft.com/office/officeart/2005/8/layout/hierarchy3"/>
    <dgm:cxn modelId="{7D113F84-B343-4344-89AE-B8055E185E0A}" type="presParOf" srcId="{55DF9B25-D39E-4C0E-AC05-D3840F1650DF}" destId="{1C2A6F4C-19F7-4E3E-851B-4EC01B35A39F}" srcOrd="4" destOrd="0" presId="urn:microsoft.com/office/officeart/2005/8/layout/hierarchy3"/>
    <dgm:cxn modelId="{B72B4995-C1A8-4592-AF3A-10AB7FF67DA6}" type="presParOf" srcId="{55DF9B25-D39E-4C0E-AC05-D3840F1650DF}" destId="{0B400D47-EE17-443F-BE69-C88DB6F2050B}" srcOrd="5" destOrd="0" presId="urn:microsoft.com/office/officeart/2005/8/layout/hierarchy3"/>
    <dgm:cxn modelId="{AA4545EB-AF39-4AC7-AE0F-D07E3F3DF7C8}" type="presParOf" srcId="{55DF9B25-D39E-4C0E-AC05-D3840F1650DF}" destId="{8A4EF700-60B7-4D96-AC8C-AC0BAE38DB37}" srcOrd="6" destOrd="0" presId="urn:microsoft.com/office/officeart/2005/8/layout/hierarchy3"/>
    <dgm:cxn modelId="{EBDC8CD5-898A-4BF9-801F-3FBA701A6F2C}" type="presParOf" srcId="{55DF9B25-D39E-4C0E-AC05-D3840F1650DF}" destId="{1CB489AC-AE03-4D53-BBFF-3C7BD47DFB31}" srcOrd="7" destOrd="0" presId="urn:microsoft.com/office/officeart/2005/8/layout/hierarchy3"/>
    <dgm:cxn modelId="{0F660854-EFC6-423C-9E30-BF82A4E7E5E6}" type="presParOf" srcId="{E0344D3C-403C-4EAD-8807-2BEBEA89891B}" destId="{0E0D83AB-11D4-421E-832D-F37FF155CA96}" srcOrd="1" destOrd="0" presId="urn:microsoft.com/office/officeart/2005/8/layout/hierarchy3"/>
    <dgm:cxn modelId="{45B459EA-FBB0-42F2-B38E-2E5A23602259}" type="presParOf" srcId="{0E0D83AB-11D4-421E-832D-F37FF155CA96}" destId="{AA821A02-99EE-4B10-943F-5A20AF9919C7}" srcOrd="0" destOrd="0" presId="urn:microsoft.com/office/officeart/2005/8/layout/hierarchy3"/>
    <dgm:cxn modelId="{77ACB214-A200-4D82-9732-3A63062BDA5F}" type="presParOf" srcId="{AA821A02-99EE-4B10-943F-5A20AF9919C7}" destId="{151D3C1B-A1F3-47C8-B564-AA01278C64F2}" srcOrd="0" destOrd="0" presId="urn:microsoft.com/office/officeart/2005/8/layout/hierarchy3"/>
    <dgm:cxn modelId="{7D8265B3-D96A-4329-933A-6458BA07F231}" type="presParOf" srcId="{AA821A02-99EE-4B10-943F-5A20AF9919C7}" destId="{6C55F82F-7F38-4B69-8699-E823524F3B58}" srcOrd="1" destOrd="0" presId="urn:microsoft.com/office/officeart/2005/8/layout/hierarchy3"/>
    <dgm:cxn modelId="{F6CBB432-53F5-41A3-8DA9-A4F9C2E1ADB2}" type="presParOf" srcId="{0E0D83AB-11D4-421E-832D-F37FF155CA96}" destId="{40719D5D-0957-42F6-BE1E-434B15ACFA45}" srcOrd="1" destOrd="0" presId="urn:microsoft.com/office/officeart/2005/8/layout/hierarchy3"/>
    <dgm:cxn modelId="{E0C2B61D-68F2-4F6C-9DF2-3ABA38EECB60}" type="presParOf" srcId="{40719D5D-0957-42F6-BE1E-434B15ACFA45}" destId="{FBEABFFB-7490-4AAD-9320-C1A32E12EB9E}" srcOrd="0" destOrd="0" presId="urn:microsoft.com/office/officeart/2005/8/layout/hierarchy3"/>
    <dgm:cxn modelId="{129F60F4-2A3F-41C4-ACE7-43EEDF1CEE5E}" type="presParOf" srcId="{40719D5D-0957-42F6-BE1E-434B15ACFA45}" destId="{7DAD6956-9089-48BC-B84E-C9CA96BC822E}" srcOrd="1" destOrd="0" presId="urn:microsoft.com/office/officeart/2005/8/layout/hierarchy3"/>
    <dgm:cxn modelId="{6E1EBA49-7C74-4880-AA31-0D02F7B8B903}" type="presParOf" srcId="{40719D5D-0957-42F6-BE1E-434B15ACFA45}" destId="{348269CD-DE07-4C5F-8BAD-B35A8B4F4DD0}" srcOrd="2" destOrd="0" presId="urn:microsoft.com/office/officeart/2005/8/layout/hierarchy3"/>
    <dgm:cxn modelId="{0E58EBB6-314B-4C59-8B7F-C33426713CE2}" type="presParOf" srcId="{40719D5D-0957-42F6-BE1E-434B15ACFA45}" destId="{9FD44774-2E39-47CC-9718-E80A33A7A0C5}" srcOrd="3" destOrd="0" presId="urn:microsoft.com/office/officeart/2005/8/layout/hierarchy3"/>
    <dgm:cxn modelId="{1E64F9A4-BDDD-4EDE-93FB-51E6A727FF6C}" type="presParOf" srcId="{40719D5D-0957-42F6-BE1E-434B15ACFA45}" destId="{ECB73614-DED0-4E46-B218-A9E826E847DE}" srcOrd="4" destOrd="0" presId="urn:microsoft.com/office/officeart/2005/8/layout/hierarchy3"/>
    <dgm:cxn modelId="{28C08480-9C29-46A5-9B09-682BC54219ED}" type="presParOf" srcId="{40719D5D-0957-42F6-BE1E-434B15ACFA45}" destId="{C2FE0F71-0EDF-405D-A145-44B64BE39E43}" srcOrd="5" destOrd="0" presId="urn:microsoft.com/office/officeart/2005/8/layout/hierarchy3"/>
    <dgm:cxn modelId="{D0B9D3D1-A97F-4FE5-8D6C-4A50246F3F95}" type="presParOf" srcId="{40719D5D-0957-42F6-BE1E-434B15ACFA45}" destId="{8C1DA432-6ECF-4253-B4B5-BAF45E24B16C}" srcOrd="6" destOrd="0" presId="urn:microsoft.com/office/officeart/2005/8/layout/hierarchy3"/>
    <dgm:cxn modelId="{7EEFFD0F-BB37-4836-B083-F70B640AA41B}" type="presParOf" srcId="{40719D5D-0957-42F6-BE1E-434B15ACFA45}" destId="{CDC33BFB-1CA8-4054-BF8A-686932F48CD1}" srcOrd="7" destOrd="0" presId="urn:microsoft.com/office/officeart/2005/8/layout/hierarchy3"/>
    <dgm:cxn modelId="{3A5A4BB2-8280-4245-BC46-52E2EE20A12B}" type="presParOf" srcId="{40719D5D-0957-42F6-BE1E-434B15ACFA45}" destId="{EA1A96A0-372F-4B89-A001-9E1EDA78C7B3}" srcOrd="8" destOrd="0" presId="urn:microsoft.com/office/officeart/2005/8/layout/hierarchy3"/>
    <dgm:cxn modelId="{CB9DF629-6542-4D12-A033-E69ABA5BF59B}" type="presParOf" srcId="{40719D5D-0957-42F6-BE1E-434B15ACFA45}" destId="{8BF18CAC-DA10-4B4D-966C-CB3C8E407D8D}" srcOrd="9" destOrd="0" presId="urn:microsoft.com/office/officeart/2005/8/layout/hierarchy3"/>
    <dgm:cxn modelId="{45BC1B2F-A0A2-4116-88EE-0C4A5D7E102E}" type="presParOf" srcId="{E0344D3C-403C-4EAD-8807-2BEBEA89891B}" destId="{B7ED8C2C-F650-4A70-A657-F24013D6B597}" srcOrd="2" destOrd="0" presId="urn:microsoft.com/office/officeart/2005/8/layout/hierarchy3"/>
    <dgm:cxn modelId="{746838F0-0041-468E-A569-49CBC2930CE0}" type="presParOf" srcId="{B7ED8C2C-F650-4A70-A657-F24013D6B597}" destId="{04578EAB-A8ED-4B43-84EC-C1EE89FF8FD4}" srcOrd="0" destOrd="0" presId="urn:microsoft.com/office/officeart/2005/8/layout/hierarchy3"/>
    <dgm:cxn modelId="{59C98328-A688-4227-91E3-75E683723941}" type="presParOf" srcId="{04578EAB-A8ED-4B43-84EC-C1EE89FF8FD4}" destId="{8286A662-26EF-4CDA-8AA6-D8731058448C}" srcOrd="0" destOrd="0" presId="urn:microsoft.com/office/officeart/2005/8/layout/hierarchy3"/>
    <dgm:cxn modelId="{1206D579-E085-4D03-A09A-262B98483FB4}" type="presParOf" srcId="{04578EAB-A8ED-4B43-84EC-C1EE89FF8FD4}" destId="{4FCC47C0-69B2-4A3B-BCD8-1140C115D415}" srcOrd="1" destOrd="0" presId="urn:microsoft.com/office/officeart/2005/8/layout/hierarchy3"/>
    <dgm:cxn modelId="{0C936423-CA88-4494-A287-398900B81123}" type="presParOf" srcId="{B7ED8C2C-F650-4A70-A657-F24013D6B597}" destId="{064368F6-6F71-4194-A9D1-C5801CFD5731}" srcOrd="1" destOrd="0" presId="urn:microsoft.com/office/officeart/2005/8/layout/hierarchy3"/>
    <dgm:cxn modelId="{18B181B9-63CD-4A80-8B8B-262AE90B7F7B}" type="presParOf" srcId="{E0344D3C-403C-4EAD-8807-2BEBEA89891B}" destId="{6B29BDCD-F798-43C2-9583-082600DD2298}" srcOrd="3" destOrd="0" presId="urn:microsoft.com/office/officeart/2005/8/layout/hierarchy3"/>
    <dgm:cxn modelId="{5FB99FDA-F882-46B2-8A2E-C235C40519C6}" type="presParOf" srcId="{6B29BDCD-F798-43C2-9583-082600DD2298}" destId="{A1E826B2-8359-4B9A-B34C-ED41CA5482D4}" srcOrd="0" destOrd="0" presId="urn:microsoft.com/office/officeart/2005/8/layout/hierarchy3"/>
    <dgm:cxn modelId="{AF6BF060-9163-456D-BBC1-28C92AA49906}" type="presParOf" srcId="{A1E826B2-8359-4B9A-B34C-ED41CA5482D4}" destId="{9D88C8B9-3FA3-441A-8480-ACD67E8A59C4}" srcOrd="0" destOrd="0" presId="urn:microsoft.com/office/officeart/2005/8/layout/hierarchy3"/>
    <dgm:cxn modelId="{9FBE0DC0-5037-4B35-A3B4-0ED9D353C116}" type="presParOf" srcId="{A1E826B2-8359-4B9A-B34C-ED41CA5482D4}" destId="{5709CF25-A8BD-472F-9907-C4AA53623CEE}" srcOrd="1" destOrd="0" presId="urn:microsoft.com/office/officeart/2005/8/layout/hierarchy3"/>
    <dgm:cxn modelId="{05990DAA-2D7D-4C53-86AA-946BC7EDDB7C}" type="presParOf" srcId="{6B29BDCD-F798-43C2-9583-082600DD2298}" destId="{B82D7E44-71C3-4586-ACC1-9BE4EFC8902B}" srcOrd="1" destOrd="0" presId="urn:microsoft.com/office/officeart/2005/8/layout/hierarchy3"/>
    <dgm:cxn modelId="{91E943BE-0E2A-41FE-81CE-9CB58092210B}" type="presParOf" srcId="{B82D7E44-71C3-4586-ACC1-9BE4EFC8902B}" destId="{AEA49E5F-2CE3-4640-BA5F-91A154A0F07D}" srcOrd="0" destOrd="0" presId="urn:microsoft.com/office/officeart/2005/8/layout/hierarchy3"/>
    <dgm:cxn modelId="{833AADCC-4728-41E6-9D4D-58F1579FA998}" type="presParOf" srcId="{B82D7E44-71C3-4586-ACC1-9BE4EFC8902B}" destId="{BA420211-0CC9-4274-B985-CE156AD8809A}" srcOrd="1" destOrd="0" presId="urn:microsoft.com/office/officeart/2005/8/layout/hierarchy3"/>
    <dgm:cxn modelId="{DA4ABF67-C0A4-402A-BEBC-D77789EED033}" type="presParOf" srcId="{B82D7E44-71C3-4586-ACC1-9BE4EFC8902B}" destId="{5B014731-9B93-4E1C-BD6A-9A84FF75D2CA}" srcOrd="2" destOrd="0" presId="urn:microsoft.com/office/officeart/2005/8/layout/hierarchy3"/>
    <dgm:cxn modelId="{3EB122FE-DD74-4A09-A9A8-CDAD341050EF}" type="presParOf" srcId="{B82D7E44-71C3-4586-ACC1-9BE4EFC8902B}" destId="{52BE7A74-A338-44A4-A10E-E431CD214A60}" srcOrd="3" destOrd="0" presId="urn:microsoft.com/office/officeart/2005/8/layout/hierarchy3"/>
    <dgm:cxn modelId="{1FBFA950-1829-4623-B7B8-9AF90E0738E4}" type="presParOf" srcId="{B82D7E44-71C3-4586-ACC1-9BE4EFC8902B}" destId="{4F42C388-3E34-42D8-81FD-1EE63D2C1C17}" srcOrd="4" destOrd="0" presId="urn:microsoft.com/office/officeart/2005/8/layout/hierarchy3"/>
    <dgm:cxn modelId="{F0A48B9C-5B66-4D38-A868-B7EBE604F4B7}" type="presParOf" srcId="{B82D7E44-71C3-4586-ACC1-9BE4EFC8902B}" destId="{3197D417-DE72-4A21-89C2-FFCE29D058CC}" srcOrd="5" destOrd="0" presId="urn:microsoft.com/office/officeart/2005/8/layout/hierarchy3"/>
    <dgm:cxn modelId="{FD23B2AD-87C2-4C8D-8E46-4E7C5B0E09FB}" type="presParOf" srcId="{B82D7E44-71C3-4586-ACC1-9BE4EFC8902B}" destId="{D8D74D3A-04CB-4D3F-88D0-CB358CF5A484}" srcOrd="6" destOrd="0" presId="urn:microsoft.com/office/officeart/2005/8/layout/hierarchy3"/>
    <dgm:cxn modelId="{CF6C341C-021C-4221-A42F-64B87A5E9DB7}" type="presParOf" srcId="{B82D7E44-71C3-4586-ACC1-9BE4EFC8902B}" destId="{D4E3FD77-F2F2-4433-B5A1-79E5C1153E76}" srcOrd="7" destOrd="0" presId="urn:microsoft.com/office/officeart/2005/8/layout/hierarchy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4FDF7BC-6EDF-41BF-84C8-8F85992E27E6}" type="doc">
      <dgm:prSet loTypeId="urn:microsoft.com/office/officeart/2008/layout/VerticalCurvedList" loCatId="list" qsTypeId="urn:microsoft.com/office/officeart/2005/8/quickstyle/simple4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92FBDCED-8448-42C5-BC4A-34CD062269AF}">
      <dgm:prSet custT="1"/>
      <dgm:spPr>
        <a:solidFill>
          <a:srgbClr val="C00000"/>
        </a:solidFill>
      </dgm:spPr>
      <dgm:t>
        <a:bodyPr/>
        <a:lstStyle/>
        <a:p>
          <a:pPr rtl="0"/>
          <a:r>
            <a:rPr lang="zh-CN" sz="1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品牌聚效</a:t>
          </a:r>
          <a:r>
            <a:rPr lang="en-US" sz="1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CPM</a:t>
          </a:r>
          <a:r>
            <a:rPr lang="zh-CN" altLang="en-US" sz="1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广告</a:t>
          </a:r>
          <a:r>
            <a:rPr lang="zh-CN" sz="12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	</a:t>
          </a:r>
          <a:endParaRPr lang="zh-CN" sz="1200" dirty="0">
            <a:solidFill>
              <a:srgbClr val="C0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315872-8058-4E54-8EA0-23886870CDE7}" type="parTrans" cxnId="{6FD7D626-ECF5-4648-8A64-B1ABA81A68F8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2D5F55B-F8B3-4D3D-B062-F5EF7BEABDF4}" type="sibTrans" cxnId="{6FD7D626-ECF5-4648-8A64-B1ABA81A68F8}">
      <dgm:prSet/>
      <dgm:spPr>
        <a:ln w="38100">
          <a:solidFill>
            <a:srgbClr val="C00000"/>
          </a:solidFill>
        </a:ln>
      </dgm:spPr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51A5C4A-B1E9-4E25-8E71-30574D2D723F}">
      <dgm:prSet custT="1"/>
      <dgm:spPr>
        <a:solidFill>
          <a:srgbClr val="C00000"/>
        </a:solidFill>
      </dgm:spPr>
      <dgm:t>
        <a:bodyPr/>
        <a:lstStyle/>
        <a:p>
          <a:pPr rtl="0"/>
          <a:r>
            <a:rPr lang="zh-CN" altLang="en-US" sz="1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京东快车</a:t>
          </a:r>
          <a:r>
            <a:rPr lang="en-US" altLang="zh-CN" sz="1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CPC</a:t>
          </a:r>
          <a:r>
            <a:rPr lang="zh-CN" altLang="en-US" sz="1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广告（推荐位流量</a:t>
          </a:r>
          <a:r>
            <a:rPr lang="en-US" altLang="zh-CN" sz="1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&amp;</a:t>
          </a:r>
          <a:r>
            <a:rPr lang="zh-CN" altLang="en-US" sz="1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搜索位人群溢价）</a:t>
          </a:r>
          <a:endParaRPr lang="zh-CN" altLang="en-US" sz="1200" b="1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C29AC40-C187-4BA2-AF65-84990287A636}" type="parTrans" cxnId="{47A87BC7-18A4-4369-AF57-D9A56F8DB029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582F5E2-936B-4594-B380-3466B6A5D139}" type="sibTrans" cxnId="{47A87BC7-18A4-4369-AF57-D9A56F8DB029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64DD312-DC66-4055-A05F-F9D66DC108ED}">
      <dgm:prSet custT="1"/>
      <dgm:spPr>
        <a:solidFill>
          <a:srgbClr val="C00000"/>
        </a:solidFill>
      </dgm:spPr>
      <dgm:t>
        <a:bodyPr/>
        <a:lstStyle/>
        <a:p>
          <a:pPr rtl="0"/>
          <a:r>
            <a:rPr lang="zh-CN" altLang="en-US" sz="1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应用于京东调研（基于</a:t>
          </a:r>
          <a:r>
            <a:rPr lang="en-US" altLang="zh-CN" sz="1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DMP</a:t>
          </a:r>
          <a:r>
            <a:rPr lang="zh-CN" altLang="en-US" sz="1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人群定向的精准调研发起）</a:t>
          </a:r>
          <a:endParaRPr lang="zh-CN" sz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5DE4AFE-5982-4CA8-97CC-52191CA34AFE}" type="parTrans" cxnId="{55B036A5-1847-4A4D-9211-1D4F328865E2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7A3ED86-ADEC-46A1-9418-4F44A64C3CD8}" type="sibTrans" cxnId="{55B036A5-1847-4A4D-9211-1D4F328865E2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030A818-9C19-4274-B2D9-1A3D6A8D3342}" type="pres">
      <dgm:prSet presAssocID="{F4FDF7BC-6EDF-41BF-84C8-8F85992E27E6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6432F2CC-1C0F-417E-9A31-EF16663635DC}" type="pres">
      <dgm:prSet presAssocID="{F4FDF7BC-6EDF-41BF-84C8-8F85992E27E6}" presName="Name1" presStyleCnt="0"/>
      <dgm:spPr/>
    </dgm:pt>
    <dgm:pt modelId="{0D99B9C8-28AF-4C0E-B4FE-A34AA5C4FA91}" type="pres">
      <dgm:prSet presAssocID="{F4FDF7BC-6EDF-41BF-84C8-8F85992E27E6}" presName="cycle" presStyleCnt="0"/>
      <dgm:spPr/>
    </dgm:pt>
    <dgm:pt modelId="{B6E5598A-4F6C-41DE-A5C5-AD2DE22840F0}" type="pres">
      <dgm:prSet presAssocID="{F4FDF7BC-6EDF-41BF-84C8-8F85992E27E6}" presName="srcNode" presStyleLbl="node1" presStyleIdx="0" presStyleCnt="3"/>
      <dgm:spPr/>
    </dgm:pt>
    <dgm:pt modelId="{18CCC47C-3908-4FBA-941E-F6D69A13806D}" type="pres">
      <dgm:prSet presAssocID="{F4FDF7BC-6EDF-41BF-84C8-8F85992E27E6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886ABB55-6534-4CAB-B9A2-7EA218EE1C18}" type="pres">
      <dgm:prSet presAssocID="{F4FDF7BC-6EDF-41BF-84C8-8F85992E27E6}" presName="extraNode" presStyleLbl="node1" presStyleIdx="0" presStyleCnt="3"/>
      <dgm:spPr/>
    </dgm:pt>
    <dgm:pt modelId="{E87C2EE4-2D96-4D2A-AC08-21011E0E809D}" type="pres">
      <dgm:prSet presAssocID="{F4FDF7BC-6EDF-41BF-84C8-8F85992E27E6}" presName="dstNode" presStyleLbl="node1" presStyleIdx="0" presStyleCnt="3"/>
      <dgm:spPr/>
    </dgm:pt>
    <dgm:pt modelId="{86C88F12-A972-44C0-929F-A1ADAD9FBFBD}" type="pres">
      <dgm:prSet presAssocID="{92FBDCED-8448-42C5-BC4A-34CD062269AF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619FF8E-0B0E-48C1-8126-68CC7CAEBAD7}" type="pres">
      <dgm:prSet presAssocID="{92FBDCED-8448-42C5-BC4A-34CD062269AF}" presName="accent_1" presStyleCnt="0"/>
      <dgm:spPr/>
    </dgm:pt>
    <dgm:pt modelId="{2CAFD984-A31B-4095-BB93-9ACCC9D846EF}" type="pres">
      <dgm:prSet presAssocID="{92FBDCED-8448-42C5-BC4A-34CD062269AF}" presName="accentRepeatNode" presStyleLbl="solidFgAcc1" presStyleIdx="0" presStyleCnt="3"/>
      <dgm:spPr>
        <a:ln w="38100">
          <a:solidFill>
            <a:srgbClr val="C00000"/>
          </a:solidFill>
        </a:ln>
      </dgm:spPr>
    </dgm:pt>
    <dgm:pt modelId="{DCC9657C-9DBD-40AE-BF49-969199450DFE}" type="pres">
      <dgm:prSet presAssocID="{251A5C4A-B1E9-4E25-8E71-30574D2D723F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637F474-981D-4FBA-AE37-7F8D6FF7C654}" type="pres">
      <dgm:prSet presAssocID="{251A5C4A-B1E9-4E25-8E71-30574D2D723F}" presName="accent_2" presStyleCnt="0"/>
      <dgm:spPr/>
    </dgm:pt>
    <dgm:pt modelId="{E1243EB4-6211-4CFD-8C82-84EA846794AB}" type="pres">
      <dgm:prSet presAssocID="{251A5C4A-B1E9-4E25-8E71-30574D2D723F}" presName="accentRepeatNode" presStyleLbl="solidFgAcc1" presStyleIdx="1" presStyleCnt="3"/>
      <dgm:spPr>
        <a:ln w="38100">
          <a:solidFill>
            <a:srgbClr val="C00000"/>
          </a:solidFill>
        </a:ln>
      </dgm:spPr>
    </dgm:pt>
    <dgm:pt modelId="{DF6A31B3-9950-4774-8333-50FD74F86356}" type="pres">
      <dgm:prSet presAssocID="{864DD312-DC66-4055-A05F-F9D66DC108ED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71472C2-D44A-43AE-8477-FEAFC857E4A1}" type="pres">
      <dgm:prSet presAssocID="{864DD312-DC66-4055-A05F-F9D66DC108ED}" presName="accent_3" presStyleCnt="0"/>
      <dgm:spPr/>
    </dgm:pt>
    <dgm:pt modelId="{602AFC8B-6F74-425B-BA58-CDC276830F2C}" type="pres">
      <dgm:prSet presAssocID="{864DD312-DC66-4055-A05F-F9D66DC108ED}" presName="accentRepeatNode" presStyleLbl="solidFgAcc1" presStyleIdx="2" presStyleCnt="3"/>
      <dgm:spPr>
        <a:ln w="38100">
          <a:solidFill>
            <a:srgbClr val="C00000"/>
          </a:solidFill>
        </a:ln>
      </dgm:spPr>
    </dgm:pt>
  </dgm:ptLst>
  <dgm:cxnLst>
    <dgm:cxn modelId="{5E6B4C04-B0E0-42B2-94B0-140CC75B6053}" type="presOf" srcId="{82D5F55B-F8B3-4D3D-B062-F5EF7BEABDF4}" destId="{18CCC47C-3908-4FBA-941E-F6D69A13806D}" srcOrd="0" destOrd="0" presId="urn:microsoft.com/office/officeart/2008/layout/VerticalCurvedList"/>
    <dgm:cxn modelId="{6FD7D626-ECF5-4648-8A64-B1ABA81A68F8}" srcId="{F4FDF7BC-6EDF-41BF-84C8-8F85992E27E6}" destId="{92FBDCED-8448-42C5-BC4A-34CD062269AF}" srcOrd="0" destOrd="0" parTransId="{78315872-8058-4E54-8EA0-23886870CDE7}" sibTransId="{82D5F55B-F8B3-4D3D-B062-F5EF7BEABDF4}"/>
    <dgm:cxn modelId="{47A87BC7-18A4-4369-AF57-D9A56F8DB029}" srcId="{F4FDF7BC-6EDF-41BF-84C8-8F85992E27E6}" destId="{251A5C4A-B1E9-4E25-8E71-30574D2D723F}" srcOrd="1" destOrd="0" parTransId="{4C29AC40-C187-4BA2-AF65-84990287A636}" sibTransId="{C582F5E2-936B-4594-B380-3466B6A5D139}"/>
    <dgm:cxn modelId="{E434C262-E3B4-41A3-80D9-84ECD48E742A}" type="presOf" srcId="{92FBDCED-8448-42C5-BC4A-34CD062269AF}" destId="{86C88F12-A972-44C0-929F-A1ADAD9FBFBD}" srcOrd="0" destOrd="0" presId="urn:microsoft.com/office/officeart/2008/layout/VerticalCurvedList"/>
    <dgm:cxn modelId="{1F5FC4A2-551B-4601-86B6-1C6EC8896133}" type="presOf" srcId="{251A5C4A-B1E9-4E25-8E71-30574D2D723F}" destId="{DCC9657C-9DBD-40AE-BF49-969199450DFE}" srcOrd="0" destOrd="0" presId="urn:microsoft.com/office/officeart/2008/layout/VerticalCurvedList"/>
    <dgm:cxn modelId="{AFB9DD11-FDC7-4BE2-8285-283AEC46AD81}" type="presOf" srcId="{F4FDF7BC-6EDF-41BF-84C8-8F85992E27E6}" destId="{F030A818-9C19-4274-B2D9-1A3D6A8D3342}" srcOrd="0" destOrd="0" presId="urn:microsoft.com/office/officeart/2008/layout/VerticalCurvedList"/>
    <dgm:cxn modelId="{7BA95680-EC1B-432A-872A-4BBD330F9227}" type="presOf" srcId="{864DD312-DC66-4055-A05F-F9D66DC108ED}" destId="{DF6A31B3-9950-4774-8333-50FD74F86356}" srcOrd="0" destOrd="0" presId="urn:microsoft.com/office/officeart/2008/layout/VerticalCurvedList"/>
    <dgm:cxn modelId="{55B036A5-1847-4A4D-9211-1D4F328865E2}" srcId="{F4FDF7BC-6EDF-41BF-84C8-8F85992E27E6}" destId="{864DD312-DC66-4055-A05F-F9D66DC108ED}" srcOrd="2" destOrd="0" parTransId="{35DE4AFE-5982-4CA8-97CC-52191CA34AFE}" sibTransId="{D7A3ED86-ADEC-46A1-9418-4F44A64C3CD8}"/>
    <dgm:cxn modelId="{CF8DA009-A07D-42CE-9512-88718786F8C2}" type="presParOf" srcId="{F030A818-9C19-4274-B2D9-1A3D6A8D3342}" destId="{6432F2CC-1C0F-417E-9A31-EF16663635DC}" srcOrd="0" destOrd="0" presId="urn:microsoft.com/office/officeart/2008/layout/VerticalCurvedList"/>
    <dgm:cxn modelId="{237A7775-E968-4966-8361-9335F2FBBC8A}" type="presParOf" srcId="{6432F2CC-1C0F-417E-9A31-EF16663635DC}" destId="{0D99B9C8-28AF-4C0E-B4FE-A34AA5C4FA91}" srcOrd="0" destOrd="0" presId="urn:microsoft.com/office/officeart/2008/layout/VerticalCurvedList"/>
    <dgm:cxn modelId="{0A888E44-3D09-47B2-9EE8-8191A5C131E5}" type="presParOf" srcId="{0D99B9C8-28AF-4C0E-B4FE-A34AA5C4FA91}" destId="{B6E5598A-4F6C-41DE-A5C5-AD2DE22840F0}" srcOrd="0" destOrd="0" presId="urn:microsoft.com/office/officeart/2008/layout/VerticalCurvedList"/>
    <dgm:cxn modelId="{1C7790C8-C3D8-4862-AF92-4F4F36C386C9}" type="presParOf" srcId="{0D99B9C8-28AF-4C0E-B4FE-A34AA5C4FA91}" destId="{18CCC47C-3908-4FBA-941E-F6D69A13806D}" srcOrd="1" destOrd="0" presId="urn:microsoft.com/office/officeart/2008/layout/VerticalCurvedList"/>
    <dgm:cxn modelId="{EE20F6C4-E10F-423D-81F7-EBB269BA5881}" type="presParOf" srcId="{0D99B9C8-28AF-4C0E-B4FE-A34AA5C4FA91}" destId="{886ABB55-6534-4CAB-B9A2-7EA218EE1C18}" srcOrd="2" destOrd="0" presId="urn:microsoft.com/office/officeart/2008/layout/VerticalCurvedList"/>
    <dgm:cxn modelId="{99A72845-BCF8-497A-8348-99A36AC28F62}" type="presParOf" srcId="{0D99B9C8-28AF-4C0E-B4FE-A34AA5C4FA91}" destId="{E87C2EE4-2D96-4D2A-AC08-21011E0E809D}" srcOrd="3" destOrd="0" presId="urn:microsoft.com/office/officeart/2008/layout/VerticalCurvedList"/>
    <dgm:cxn modelId="{AD9872C1-8ED0-4185-942E-54F7AEE3313C}" type="presParOf" srcId="{6432F2CC-1C0F-417E-9A31-EF16663635DC}" destId="{86C88F12-A972-44C0-929F-A1ADAD9FBFBD}" srcOrd="1" destOrd="0" presId="urn:microsoft.com/office/officeart/2008/layout/VerticalCurvedList"/>
    <dgm:cxn modelId="{63608173-9A3A-4168-99D6-A50F2AA5FBCC}" type="presParOf" srcId="{6432F2CC-1C0F-417E-9A31-EF16663635DC}" destId="{D619FF8E-0B0E-48C1-8126-68CC7CAEBAD7}" srcOrd="2" destOrd="0" presId="urn:microsoft.com/office/officeart/2008/layout/VerticalCurvedList"/>
    <dgm:cxn modelId="{7515DD7B-184A-43C8-AB39-3606AFD391ED}" type="presParOf" srcId="{D619FF8E-0B0E-48C1-8126-68CC7CAEBAD7}" destId="{2CAFD984-A31B-4095-BB93-9ACCC9D846EF}" srcOrd="0" destOrd="0" presId="urn:microsoft.com/office/officeart/2008/layout/VerticalCurvedList"/>
    <dgm:cxn modelId="{0D7F5D3B-7C99-404A-B883-87A3F62AFEC0}" type="presParOf" srcId="{6432F2CC-1C0F-417E-9A31-EF16663635DC}" destId="{DCC9657C-9DBD-40AE-BF49-969199450DFE}" srcOrd="3" destOrd="0" presId="urn:microsoft.com/office/officeart/2008/layout/VerticalCurvedList"/>
    <dgm:cxn modelId="{70E8F1A4-600C-4689-94E3-AE7455C26884}" type="presParOf" srcId="{6432F2CC-1C0F-417E-9A31-EF16663635DC}" destId="{5637F474-981D-4FBA-AE37-7F8D6FF7C654}" srcOrd="4" destOrd="0" presId="urn:microsoft.com/office/officeart/2008/layout/VerticalCurvedList"/>
    <dgm:cxn modelId="{FDCC63E5-C0F1-438A-8C4A-8F3655E2E143}" type="presParOf" srcId="{5637F474-981D-4FBA-AE37-7F8D6FF7C654}" destId="{E1243EB4-6211-4CFD-8C82-84EA846794AB}" srcOrd="0" destOrd="0" presId="urn:microsoft.com/office/officeart/2008/layout/VerticalCurvedList"/>
    <dgm:cxn modelId="{663C7188-1AA1-4B2D-AD14-7DBEB6340EC5}" type="presParOf" srcId="{6432F2CC-1C0F-417E-9A31-EF16663635DC}" destId="{DF6A31B3-9950-4774-8333-50FD74F86356}" srcOrd="5" destOrd="0" presId="urn:microsoft.com/office/officeart/2008/layout/VerticalCurvedList"/>
    <dgm:cxn modelId="{996E6A97-1B87-4E89-8C3E-43DE6A04DA2E}" type="presParOf" srcId="{6432F2CC-1C0F-417E-9A31-EF16663635DC}" destId="{471472C2-D44A-43AE-8477-FEAFC857E4A1}" srcOrd="6" destOrd="0" presId="urn:microsoft.com/office/officeart/2008/layout/VerticalCurvedList"/>
    <dgm:cxn modelId="{796EEBB1-9517-4462-93CC-99330B7D3272}" type="presParOf" srcId="{471472C2-D44A-43AE-8477-FEAFC857E4A1}" destId="{602AFC8B-6F74-425B-BA58-CDC276830F2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B343D8F-276D-42E5-8BA1-FCA6A37E3255}" type="doc">
      <dgm:prSet loTypeId="urn:microsoft.com/office/officeart/2005/8/layout/hierarchy4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8F9EA2D1-A516-4D84-A5E4-59CFEEA55E0E}">
      <dgm:prSet phldrT="[文本]" custT="1"/>
      <dgm:spPr/>
      <dgm:t>
        <a:bodyPr/>
        <a:lstStyle/>
        <a:p>
          <a:pPr algn="ctr"/>
          <a:r>
            <a:rPr lang="zh-CN" altLang="en-US" sz="1800" b="1" dirty="0" smtClean="0">
              <a:latin typeface="+mj-ea"/>
              <a:ea typeface="+mj-ea"/>
            </a:rPr>
            <a:t>京东快车</a:t>
          </a:r>
          <a:endParaRPr lang="zh-CN" altLang="en-US" sz="1800" b="1" dirty="0">
            <a:latin typeface="+mj-ea"/>
            <a:ea typeface="+mj-ea"/>
          </a:endParaRPr>
        </a:p>
      </dgm:t>
    </dgm:pt>
    <dgm:pt modelId="{4A2EC546-DBF8-4458-BD0D-D7B853E2D303}" type="parTrans" cxnId="{2987E9F1-4BA2-48AB-BF75-16471A53C1A9}">
      <dgm:prSet/>
      <dgm:spPr/>
      <dgm:t>
        <a:bodyPr/>
        <a:lstStyle/>
        <a:p>
          <a:endParaRPr lang="zh-CN" altLang="en-US" sz="1200" b="1"/>
        </a:p>
      </dgm:t>
    </dgm:pt>
    <dgm:pt modelId="{CE01ECCC-0A64-4E21-9C63-5AC0CAAC5AEA}" type="sibTrans" cxnId="{2987E9F1-4BA2-48AB-BF75-16471A53C1A9}">
      <dgm:prSet/>
      <dgm:spPr/>
      <dgm:t>
        <a:bodyPr/>
        <a:lstStyle/>
        <a:p>
          <a:endParaRPr lang="zh-CN" altLang="en-US" sz="1200" b="1"/>
        </a:p>
      </dgm:t>
    </dgm:pt>
    <dgm:pt modelId="{454D49F1-01C6-433A-B57D-763D8CE193A5}">
      <dgm:prSet phldrT="[文本]" custT="1"/>
      <dgm:spPr/>
      <dgm:t>
        <a:bodyPr/>
        <a:lstStyle/>
        <a:p>
          <a:pPr algn="ctr"/>
          <a:r>
            <a:rPr lang="zh-CN" altLang="en-US" sz="1400" b="1" dirty="0" smtClean="0">
              <a:latin typeface="+mj-ea"/>
              <a:ea typeface="+mj-ea"/>
            </a:rPr>
            <a:t>商品广告</a:t>
          </a:r>
          <a:endParaRPr lang="zh-CN" altLang="en-US" sz="1400" b="1" dirty="0">
            <a:latin typeface="+mj-ea"/>
            <a:ea typeface="+mj-ea"/>
          </a:endParaRPr>
        </a:p>
      </dgm:t>
    </dgm:pt>
    <dgm:pt modelId="{383269B4-8843-40BB-AB0E-CC922A879808}" type="parTrans" cxnId="{C1B0E228-18E5-4FDE-A54A-509E3ED6D0D0}">
      <dgm:prSet/>
      <dgm:spPr/>
      <dgm:t>
        <a:bodyPr/>
        <a:lstStyle/>
        <a:p>
          <a:endParaRPr lang="zh-CN" altLang="en-US" sz="1200" b="1"/>
        </a:p>
      </dgm:t>
    </dgm:pt>
    <dgm:pt modelId="{6B75B1BF-8705-4D0A-B765-F062F2216A5F}" type="sibTrans" cxnId="{C1B0E228-18E5-4FDE-A54A-509E3ED6D0D0}">
      <dgm:prSet/>
      <dgm:spPr/>
      <dgm:t>
        <a:bodyPr/>
        <a:lstStyle/>
        <a:p>
          <a:endParaRPr lang="zh-CN" altLang="en-US" sz="1200" b="1"/>
        </a:p>
      </dgm:t>
    </dgm:pt>
    <dgm:pt modelId="{479A2807-3CA5-478D-82FC-D9C815271D29}">
      <dgm:prSet phldrT="[文本]" custT="1"/>
      <dgm:spPr/>
      <dgm:t>
        <a:bodyPr/>
        <a:lstStyle/>
        <a:p>
          <a:pPr algn="ctr"/>
          <a:r>
            <a:rPr lang="zh-CN" altLang="en-US" sz="1400" b="1" dirty="0" smtClean="0">
              <a:latin typeface="+mj-ea"/>
              <a:ea typeface="+mj-ea"/>
            </a:rPr>
            <a:t>活动广告</a:t>
          </a:r>
          <a:endParaRPr lang="zh-CN" altLang="en-US" sz="1400" b="1" dirty="0">
            <a:latin typeface="+mj-ea"/>
            <a:ea typeface="+mj-ea"/>
          </a:endParaRPr>
        </a:p>
      </dgm:t>
    </dgm:pt>
    <dgm:pt modelId="{793BDF78-B92E-42ED-8DA8-6A3FD602BF14}" type="parTrans" cxnId="{A238DDD4-E58F-477A-88CA-F800621B8AD2}">
      <dgm:prSet/>
      <dgm:spPr/>
      <dgm:t>
        <a:bodyPr/>
        <a:lstStyle/>
        <a:p>
          <a:endParaRPr lang="zh-CN" altLang="en-US" sz="1200" b="1"/>
        </a:p>
      </dgm:t>
    </dgm:pt>
    <dgm:pt modelId="{FB767E20-3D9F-443B-90D8-5DD377450752}" type="sibTrans" cxnId="{A238DDD4-E58F-477A-88CA-F800621B8AD2}">
      <dgm:prSet/>
      <dgm:spPr/>
      <dgm:t>
        <a:bodyPr/>
        <a:lstStyle/>
        <a:p>
          <a:endParaRPr lang="zh-CN" altLang="en-US" sz="1200" b="1"/>
        </a:p>
      </dgm:t>
    </dgm:pt>
    <dgm:pt modelId="{43BB3148-36A4-4D56-B49C-404489E158FF}">
      <dgm:prSet custT="1"/>
      <dgm:spPr/>
      <dgm:t>
        <a:bodyPr/>
        <a:lstStyle/>
        <a:p>
          <a:pPr algn="l"/>
          <a:r>
            <a:rPr lang="zh-CN" altLang="en-US" sz="1200" b="1" dirty="0" smtClean="0">
              <a:latin typeface="+mj-ea"/>
              <a:ea typeface="+mj-ea"/>
            </a:rPr>
            <a:t>推荐广告位</a:t>
          </a:r>
          <a:endParaRPr lang="en-US" altLang="zh-CN" sz="1200" b="1" dirty="0" smtClean="0">
            <a:latin typeface="+mj-ea"/>
            <a:ea typeface="+mj-ea"/>
          </a:endParaRPr>
        </a:p>
      </dgm:t>
    </dgm:pt>
    <dgm:pt modelId="{B7299A0D-AAFB-4044-8FD5-2F46F037CCE7}" type="parTrans" cxnId="{C3661168-F6FF-4E43-B4FF-68B6F872C682}">
      <dgm:prSet/>
      <dgm:spPr/>
      <dgm:t>
        <a:bodyPr/>
        <a:lstStyle/>
        <a:p>
          <a:endParaRPr lang="zh-CN" altLang="en-US" sz="1200" b="1"/>
        </a:p>
      </dgm:t>
    </dgm:pt>
    <dgm:pt modelId="{E0B352F4-2071-4B3E-BDA4-FCFA2577A602}" type="sibTrans" cxnId="{C3661168-F6FF-4E43-B4FF-68B6F872C682}">
      <dgm:prSet/>
      <dgm:spPr/>
      <dgm:t>
        <a:bodyPr/>
        <a:lstStyle/>
        <a:p>
          <a:endParaRPr lang="zh-CN" altLang="en-US" sz="1200" b="1"/>
        </a:p>
      </dgm:t>
    </dgm:pt>
    <dgm:pt modelId="{018C0711-D546-4A9E-A7D2-13C0BDF31CED}">
      <dgm:prSet custT="1"/>
      <dgm:spPr/>
      <dgm:t>
        <a:bodyPr/>
        <a:lstStyle/>
        <a:p>
          <a:pPr algn="l"/>
          <a:r>
            <a:rPr lang="zh-CN" altLang="en-US" sz="1200" b="1" dirty="0" smtClean="0">
              <a:latin typeface="+mj-ea"/>
              <a:ea typeface="+mj-ea"/>
            </a:rPr>
            <a:t>推荐广告位</a:t>
          </a:r>
          <a:endParaRPr lang="zh-CN" altLang="en-US" sz="1200" b="1" dirty="0">
            <a:latin typeface="+mj-ea"/>
            <a:ea typeface="+mj-ea"/>
          </a:endParaRPr>
        </a:p>
      </dgm:t>
    </dgm:pt>
    <dgm:pt modelId="{6F01BC64-7584-418C-918F-F7AC9A8E00CA}" type="parTrans" cxnId="{90E0CA68-2B6D-4E52-B829-E1F91049F447}">
      <dgm:prSet/>
      <dgm:spPr/>
      <dgm:t>
        <a:bodyPr/>
        <a:lstStyle/>
        <a:p>
          <a:endParaRPr lang="zh-CN" altLang="en-US" sz="1200" b="1"/>
        </a:p>
      </dgm:t>
    </dgm:pt>
    <dgm:pt modelId="{95C10DDD-0D7A-4BB8-A074-3529D59F5523}" type="sibTrans" cxnId="{90E0CA68-2B6D-4E52-B829-E1F91049F447}">
      <dgm:prSet/>
      <dgm:spPr/>
      <dgm:t>
        <a:bodyPr/>
        <a:lstStyle/>
        <a:p>
          <a:endParaRPr lang="zh-CN" altLang="en-US" sz="1200" b="1"/>
        </a:p>
      </dgm:t>
    </dgm:pt>
    <dgm:pt modelId="{4C343797-418F-4724-94D4-FB9AD954BFD8}">
      <dgm:prSet custT="1"/>
      <dgm:spPr/>
      <dgm:t>
        <a:bodyPr/>
        <a:lstStyle/>
        <a:p>
          <a:pPr algn="l"/>
          <a:r>
            <a:rPr lang="zh-CN" altLang="en-US" sz="1200" b="1" dirty="0" smtClean="0">
              <a:latin typeface="+mj-ea"/>
              <a:ea typeface="+mj-ea"/>
            </a:rPr>
            <a:t>搜索广告位</a:t>
          </a:r>
          <a:endParaRPr lang="zh-CN" altLang="en-US" sz="1200" b="1" dirty="0">
            <a:latin typeface="+mj-ea"/>
            <a:ea typeface="+mj-ea"/>
          </a:endParaRPr>
        </a:p>
      </dgm:t>
    </dgm:pt>
    <dgm:pt modelId="{2DA2B9CF-3C78-4EFA-A053-E16AE2A15702}" type="parTrans" cxnId="{EB99E6A6-AC24-4F49-8BE2-5FB9202F9FD8}">
      <dgm:prSet/>
      <dgm:spPr/>
      <dgm:t>
        <a:bodyPr/>
        <a:lstStyle/>
        <a:p>
          <a:endParaRPr lang="zh-CN" altLang="en-US" sz="1200" b="1"/>
        </a:p>
      </dgm:t>
    </dgm:pt>
    <dgm:pt modelId="{E47E3ACF-8BB1-479E-A5C6-8505D1889EB4}" type="sibTrans" cxnId="{EB99E6A6-AC24-4F49-8BE2-5FB9202F9FD8}">
      <dgm:prSet/>
      <dgm:spPr/>
      <dgm:t>
        <a:bodyPr/>
        <a:lstStyle/>
        <a:p>
          <a:endParaRPr lang="zh-CN" altLang="en-US" sz="1200" b="1"/>
        </a:p>
      </dgm:t>
    </dgm:pt>
    <dgm:pt modelId="{C3CE68D9-67BB-4A2F-BDAA-969A519DD83B}">
      <dgm:prSet custT="1"/>
      <dgm:spPr/>
      <dgm:t>
        <a:bodyPr/>
        <a:lstStyle/>
        <a:p>
          <a:pPr algn="l"/>
          <a:r>
            <a:rPr lang="zh-CN" altLang="en-US" sz="1200" b="1" dirty="0" smtClean="0">
              <a:latin typeface="+mj-ea"/>
              <a:ea typeface="+mj-ea"/>
            </a:rPr>
            <a:t>搜索广告位</a:t>
          </a:r>
          <a:endParaRPr lang="zh-CN" altLang="en-US" sz="1200" b="1" dirty="0">
            <a:latin typeface="+mj-ea"/>
            <a:ea typeface="+mj-ea"/>
          </a:endParaRPr>
        </a:p>
      </dgm:t>
    </dgm:pt>
    <dgm:pt modelId="{ABDDEAFD-54E8-4443-9A08-FB9F9C44484E}" type="parTrans" cxnId="{E4AB7912-8C35-49F4-AD17-B56B9E9B7839}">
      <dgm:prSet/>
      <dgm:spPr/>
      <dgm:t>
        <a:bodyPr/>
        <a:lstStyle/>
        <a:p>
          <a:endParaRPr lang="zh-CN" altLang="en-US" sz="1200" b="1"/>
        </a:p>
      </dgm:t>
    </dgm:pt>
    <dgm:pt modelId="{C96EC18A-4E80-4D7B-B288-82F4E46D1076}" type="sibTrans" cxnId="{E4AB7912-8C35-49F4-AD17-B56B9E9B7839}">
      <dgm:prSet/>
      <dgm:spPr/>
      <dgm:t>
        <a:bodyPr/>
        <a:lstStyle/>
        <a:p>
          <a:endParaRPr lang="zh-CN" altLang="en-US" sz="1200" b="1"/>
        </a:p>
      </dgm:t>
    </dgm:pt>
    <dgm:pt modelId="{7481939A-DF59-410C-A40C-F44C4D0A0497}" type="pres">
      <dgm:prSet presAssocID="{6B343D8F-276D-42E5-8BA1-FCA6A37E325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9BB8409-B33B-4DE4-8AB5-AE5129322950}" type="pres">
      <dgm:prSet presAssocID="{8F9EA2D1-A516-4D84-A5E4-59CFEEA55E0E}" presName="vertOne" presStyleCnt="0"/>
      <dgm:spPr/>
    </dgm:pt>
    <dgm:pt modelId="{84F56422-B216-406F-836C-AD58511B7C06}" type="pres">
      <dgm:prSet presAssocID="{8F9EA2D1-A516-4D84-A5E4-59CFEEA55E0E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49EF756-C51F-462B-8B39-AF5659F90D46}" type="pres">
      <dgm:prSet presAssocID="{8F9EA2D1-A516-4D84-A5E4-59CFEEA55E0E}" presName="parTransOne" presStyleCnt="0"/>
      <dgm:spPr/>
    </dgm:pt>
    <dgm:pt modelId="{317EE56A-02D8-4DFA-B1A7-3BAAAEF63E07}" type="pres">
      <dgm:prSet presAssocID="{8F9EA2D1-A516-4D84-A5E4-59CFEEA55E0E}" presName="horzOne" presStyleCnt="0"/>
      <dgm:spPr/>
    </dgm:pt>
    <dgm:pt modelId="{4850D05A-C1D8-4CAD-8BF3-5AC685D5E3C6}" type="pres">
      <dgm:prSet presAssocID="{454D49F1-01C6-433A-B57D-763D8CE193A5}" presName="vertTwo" presStyleCnt="0"/>
      <dgm:spPr/>
    </dgm:pt>
    <dgm:pt modelId="{DB2F01EE-54AA-49F5-854D-25F112B6042D}" type="pres">
      <dgm:prSet presAssocID="{454D49F1-01C6-433A-B57D-763D8CE193A5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A1C9C08-D84D-43E0-873A-F2DFBE941BBA}" type="pres">
      <dgm:prSet presAssocID="{454D49F1-01C6-433A-B57D-763D8CE193A5}" presName="parTransTwo" presStyleCnt="0"/>
      <dgm:spPr/>
    </dgm:pt>
    <dgm:pt modelId="{04FE96DB-441B-475C-A465-2E641F49EFB8}" type="pres">
      <dgm:prSet presAssocID="{454D49F1-01C6-433A-B57D-763D8CE193A5}" presName="horzTwo" presStyleCnt="0"/>
      <dgm:spPr/>
    </dgm:pt>
    <dgm:pt modelId="{C3DC4293-5144-4FC1-9B98-084B2BF38D1F}" type="pres">
      <dgm:prSet presAssocID="{43BB3148-36A4-4D56-B49C-404489E158FF}" presName="vertThree" presStyleCnt="0"/>
      <dgm:spPr/>
    </dgm:pt>
    <dgm:pt modelId="{DAE27593-90E3-4CC2-AB6F-742285D7BCB4}" type="pres">
      <dgm:prSet presAssocID="{43BB3148-36A4-4D56-B49C-404489E158FF}" presName="txThree" presStyleLbl="node3" presStyleIdx="0" presStyleCnt="4" custScaleX="6284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F77E4E-0D1E-4F50-8079-766BBC7C9C06}" type="pres">
      <dgm:prSet presAssocID="{43BB3148-36A4-4D56-B49C-404489E158FF}" presName="horzThree" presStyleCnt="0"/>
      <dgm:spPr/>
    </dgm:pt>
    <dgm:pt modelId="{B571144F-E302-4DC3-B31A-9CF499F56AD8}" type="pres">
      <dgm:prSet presAssocID="{E0B352F4-2071-4B3E-BDA4-FCFA2577A602}" presName="sibSpaceThree" presStyleCnt="0"/>
      <dgm:spPr/>
    </dgm:pt>
    <dgm:pt modelId="{BC41759B-DDFB-4F96-ACC7-2EFBA6B9807D}" type="pres">
      <dgm:prSet presAssocID="{C3CE68D9-67BB-4A2F-BDAA-969A519DD83B}" presName="vertThree" presStyleCnt="0"/>
      <dgm:spPr/>
    </dgm:pt>
    <dgm:pt modelId="{EB71F40A-D7A4-44BA-9E06-71B969BF4D96}" type="pres">
      <dgm:prSet presAssocID="{C3CE68D9-67BB-4A2F-BDAA-969A519DD83B}" presName="txThree" presStyleLbl="node3" presStyleIdx="1" presStyleCnt="4" custScaleX="536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E0A9348-BF00-4E60-87BF-D417701C4FA1}" type="pres">
      <dgm:prSet presAssocID="{C3CE68D9-67BB-4A2F-BDAA-969A519DD83B}" presName="horzThree" presStyleCnt="0"/>
      <dgm:spPr/>
    </dgm:pt>
    <dgm:pt modelId="{FE20F449-9E00-4648-81ED-05C03466E6E9}" type="pres">
      <dgm:prSet presAssocID="{6B75B1BF-8705-4D0A-B765-F062F2216A5F}" presName="sibSpaceTwo" presStyleCnt="0"/>
      <dgm:spPr/>
    </dgm:pt>
    <dgm:pt modelId="{3CE130FE-0CEE-494C-AC29-4E7F470B0710}" type="pres">
      <dgm:prSet presAssocID="{479A2807-3CA5-478D-82FC-D9C815271D29}" presName="vertTwo" presStyleCnt="0"/>
      <dgm:spPr/>
    </dgm:pt>
    <dgm:pt modelId="{39C089C3-DAE8-4884-889C-FDC255614B4B}" type="pres">
      <dgm:prSet presAssocID="{479A2807-3CA5-478D-82FC-D9C815271D29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001CD5-976E-45E9-9CDF-1330C69FB158}" type="pres">
      <dgm:prSet presAssocID="{479A2807-3CA5-478D-82FC-D9C815271D29}" presName="parTransTwo" presStyleCnt="0"/>
      <dgm:spPr/>
    </dgm:pt>
    <dgm:pt modelId="{F8239A61-8044-461B-8DD0-7F56448094D5}" type="pres">
      <dgm:prSet presAssocID="{479A2807-3CA5-478D-82FC-D9C815271D29}" presName="horzTwo" presStyleCnt="0"/>
      <dgm:spPr/>
    </dgm:pt>
    <dgm:pt modelId="{0EEFE048-E496-403C-9CC7-8ECCCCC5B825}" type="pres">
      <dgm:prSet presAssocID="{018C0711-D546-4A9E-A7D2-13C0BDF31CED}" presName="vertThree" presStyleCnt="0"/>
      <dgm:spPr/>
    </dgm:pt>
    <dgm:pt modelId="{697FEE63-0D9F-4642-9505-DE2FE83ABE8D}" type="pres">
      <dgm:prSet presAssocID="{018C0711-D546-4A9E-A7D2-13C0BDF31CED}" presName="txThree" presStyleLbl="node3" presStyleIdx="2" presStyleCnt="4" custScaleX="5812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3BA4C56-1704-4BE4-AF6F-6894D7815A11}" type="pres">
      <dgm:prSet presAssocID="{018C0711-D546-4A9E-A7D2-13C0BDF31CED}" presName="horzThree" presStyleCnt="0"/>
      <dgm:spPr/>
    </dgm:pt>
    <dgm:pt modelId="{97D47AEE-F33C-4917-86A9-F5A1A570A5AE}" type="pres">
      <dgm:prSet presAssocID="{95C10DDD-0D7A-4BB8-A074-3529D59F5523}" presName="sibSpaceThree" presStyleCnt="0"/>
      <dgm:spPr/>
    </dgm:pt>
    <dgm:pt modelId="{99597D2E-44FE-44AE-B018-6339944C5813}" type="pres">
      <dgm:prSet presAssocID="{4C343797-418F-4724-94D4-FB9AD954BFD8}" presName="vertThree" presStyleCnt="0"/>
      <dgm:spPr/>
    </dgm:pt>
    <dgm:pt modelId="{B0C8A96B-0C57-4C37-BEB8-72EB82B5814C}" type="pres">
      <dgm:prSet presAssocID="{4C343797-418F-4724-94D4-FB9AD954BFD8}" presName="txThree" presStyleLbl="node3" presStyleIdx="3" presStyleCnt="4" custScaleX="59237" custLinFactNeighborX="462" custLinFactNeighborY="27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E69C597-9F98-4E95-98DE-894820594718}" type="pres">
      <dgm:prSet presAssocID="{4C343797-418F-4724-94D4-FB9AD954BFD8}" presName="horzThree" presStyleCnt="0"/>
      <dgm:spPr/>
    </dgm:pt>
  </dgm:ptLst>
  <dgm:cxnLst>
    <dgm:cxn modelId="{7EF7B04A-43B9-4E6E-99E3-91FF4F9587A2}" type="presOf" srcId="{43BB3148-36A4-4D56-B49C-404489E158FF}" destId="{DAE27593-90E3-4CC2-AB6F-742285D7BCB4}" srcOrd="0" destOrd="0" presId="urn:microsoft.com/office/officeart/2005/8/layout/hierarchy4"/>
    <dgm:cxn modelId="{E4AB7912-8C35-49F4-AD17-B56B9E9B7839}" srcId="{454D49F1-01C6-433A-B57D-763D8CE193A5}" destId="{C3CE68D9-67BB-4A2F-BDAA-969A519DD83B}" srcOrd="1" destOrd="0" parTransId="{ABDDEAFD-54E8-4443-9A08-FB9F9C44484E}" sibTransId="{C96EC18A-4E80-4D7B-B288-82F4E46D1076}"/>
    <dgm:cxn modelId="{B03BD845-8270-4181-8FD3-6CF6FB8764A7}" type="presOf" srcId="{018C0711-D546-4A9E-A7D2-13C0BDF31CED}" destId="{697FEE63-0D9F-4642-9505-DE2FE83ABE8D}" srcOrd="0" destOrd="0" presId="urn:microsoft.com/office/officeart/2005/8/layout/hierarchy4"/>
    <dgm:cxn modelId="{EB99E6A6-AC24-4F49-8BE2-5FB9202F9FD8}" srcId="{479A2807-3CA5-478D-82FC-D9C815271D29}" destId="{4C343797-418F-4724-94D4-FB9AD954BFD8}" srcOrd="1" destOrd="0" parTransId="{2DA2B9CF-3C78-4EFA-A053-E16AE2A15702}" sibTransId="{E47E3ACF-8BB1-479E-A5C6-8505D1889EB4}"/>
    <dgm:cxn modelId="{0C827432-47BA-40C2-ABC2-934DB8F19C80}" type="presOf" srcId="{454D49F1-01C6-433A-B57D-763D8CE193A5}" destId="{DB2F01EE-54AA-49F5-854D-25F112B6042D}" srcOrd="0" destOrd="0" presId="urn:microsoft.com/office/officeart/2005/8/layout/hierarchy4"/>
    <dgm:cxn modelId="{D6E31D5D-BB46-46B5-A76D-9D38FC704EDC}" type="presOf" srcId="{479A2807-3CA5-478D-82FC-D9C815271D29}" destId="{39C089C3-DAE8-4884-889C-FDC255614B4B}" srcOrd="0" destOrd="0" presId="urn:microsoft.com/office/officeart/2005/8/layout/hierarchy4"/>
    <dgm:cxn modelId="{C3661168-F6FF-4E43-B4FF-68B6F872C682}" srcId="{454D49F1-01C6-433A-B57D-763D8CE193A5}" destId="{43BB3148-36A4-4D56-B49C-404489E158FF}" srcOrd="0" destOrd="0" parTransId="{B7299A0D-AAFB-4044-8FD5-2F46F037CCE7}" sibTransId="{E0B352F4-2071-4B3E-BDA4-FCFA2577A602}"/>
    <dgm:cxn modelId="{59E164C0-580E-4A04-8045-B00F9E26D93E}" type="presOf" srcId="{C3CE68D9-67BB-4A2F-BDAA-969A519DD83B}" destId="{EB71F40A-D7A4-44BA-9E06-71B969BF4D96}" srcOrd="0" destOrd="0" presId="urn:microsoft.com/office/officeart/2005/8/layout/hierarchy4"/>
    <dgm:cxn modelId="{C1B0E228-18E5-4FDE-A54A-509E3ED6D0D0}" srcId="{8F9EA2D1-A516-4D84-A5E4-59CFEEA55E0E}" destId="{454D49F1-01C6-433A-B57D-763D8CE193A5}" srcOrd="0" destOrd="0" parTransId="{383269B4-8843-40BB-AB0E-CC922A879808}" sibTransId="{6B75B1BF-8705-4D0A-B765-F062F2216A5F}"/>
    <dgm:cxn modelId="{A238DDD4-E58F-477A-88CA-F800621B8AD2}" srcId="{8F9EA2D1-A516-4D84-A5E4-59CFEEA55E0E}" destId="{479A2807-3CA5-478D-82FC-D9C815271D29}" srcOrd="1" destOrd="0" parTransId="{793BDF78-B92E-42ED-8DA8-6A3FD602BF14}" sibTransId="{FB767E20-3D9F-443B-90D8-5DD377450752}"/>
    <dgm:cxn modelId="{E7938DA5-4AEB-4FDD-965C-B13DBADB4146}" type="presOf" srcId="{4C343797-418F-4724-94D4-FB9AD954BFD8}" destId="{B0C8A96B-0C57-4C37-BEB8-72EB82B5814C}" srcOrd="0" destOrd="0" presId="urn:microsoft.com/office/officeart/2005/8/layout/hierarchy4"/>
    <dgm:cxn modelId="{98FA50F8-4967-42F1-B041-E8B202E38D78}" type="presOf" srcId="{8F9EA2D1-A516-4D84-A5E4-59CFEEA55E0E}" destId="{84F56422-B216-406F-836C-AD58511B7C06}" srcOrd="0" destOrd="0" presId="urn:microsoft.com/office/officeart/2005/8/layout/hierarchy4"/>
    <dgm:cxn modelId="{2987E9F1-4BA2-48AB-BF75-16471A53C1A9}" srcId="{6B343D8F-276D-42E5-8BA1-FCA6A37E3255}" destId="{8F9EA2D1-A516-4D84-A5E4-59CFEEA55E0E}" srcOrd="0" destOrd="0" parTransId="{4A2EC546-DBF8-4458-BD0D-D7B853E2D303}" sibTransId="{CE01ECCC-0A64-4E21-9C63-5AC0CAAC5AEA}"/>
    <dgm:cxn modelId="{90E0CA68-2B6D-4E52-B829-E1F91049F447}" srcId="{479A2807-3CA5-478D-82FC-D9C815271D29}" destId="{018C0711-D546-4A9E-A7D2-13C0BDF31CED}" srcOrd="0" destOrd="0" parTransId="{6F01BC64-7584-418C-918F-F7AC9A8E00CA}" sibTransId="{95C10DDD-0D7A-4BB8-A074-3529D59F5523}"/>
    <dgm:cxn modelId="{D2AD4B73-18E4-425B-8B8A-B250E13AF11D}" type="presOf" srcId="{6B343D8F-276D-42E5-8BA1-FCA6A37E3255}" destId="{7481939A-DF59-410C-A40C-F44C4D0A0497}" srcOrd="0" destOrd="0" presId="urn:microsoft.com/office/officeart/2005/8/layout/hierarchy4"/>
    <dgm:cxn modelId="{BC0A5703-996E-4630-9BB0-6C138E200979}" type="presParOf" srcId="{7481939A-DF59-410C-A40C-F44C4D0A0497}" destId="{A9BB8409-B33B-4DE4-8AB5-AE5129322950}" srcOrd="0" destOrd="0" presId="urn:microsoft.com/office/officeart/2005/8/layout/hierarchy4"/>
    <dgm:cxn modelId="{DC2DD86F-C9B9-413B-9B1C-D18CA988F93C}" type="presParOf" srcId="{A9BB8409-B33B-4DE4-8AB5-AE5129322950}" destId="{84F56422-B216-406F-836C-AD58511B7C06}" srcOrd="0" destOrd="0" presId="urn:microsoft.com/office/officeart/2005/8/layout/hierarchy4"/>
    <dgm:cxn modelId="{86FC0A39-26E1-4AAD-9FF1-35524A5F7B59}" type="presParOf" srcId="{A9BB8409-B33B-4DE4-8AB5-AE5129322950}" destId="{D49EF756-C51F-462B-8B39-AF5659F90D46}" srcOrd="1" destOrd="0" presId="urn:microsoft.com/office/officeart/2005/8/layout/hierarchy4"/>
    <dgm:cxn modelId="{C57EF7FB-9725-491F-9083-2A320B1F66DB}" type="presParOf" srcId="{A9BB8409-B33B-4DE4-8AB5-AE5129322950}" destId="{317EE56A-02D8-4DFA-B1A7-3BAAAEF63E07}" srcOrd="2" destOrd="0" presId="urn:microsoft.com/office/officeart/2005/8/layout/hierarchy4"/>
    <dgm:cxn modelId="{72841C15-C70D-4BC1-BD18-E3B803379E99}" type="presParOf" srcId="{317EE56A-02D8-4DFA-B1A7-3BAAAEF63E07}" destId="{4850D05A-C1D8-4CAD-8BF3-5AC685D5E3C6}" srcOrd="0" destOrd="0" presId="urn:microsoft.com/office/officeart/2005/8/layout/hierarchy4"/>
    <dgm:cxn modelId="{842196F6-6DBE-4D78-B4A1-38812E0FC9E5}" type="presParOf" srcId="{4850D05A-C1D8-4CAD-8BF3-5AC685D5E3C6}" destId="{DB2F01EE-54AA-49F5-854D-25F112B6042D}" srcOrd="0" destOrd="0" presId="urn:microsoft.com/office/officeart/2005/8/layout/hierarchy4"/>
    <dgm:cxn modelId="{30DE7FA6-91E4-4062-8B86-54C43C1E201E}" type="presParOf" srcId="{4850D05A-C1D8-4CAD-8BF3-5AC685D5E3C6}" destId="{FA1C9C08-D84D-43E0-873A-F2DFBE941BBA}" srcOrd="1" destOrd="0" presId="urn:microsoft.com/office/officeart/2005/8/layout/hierarchy4"/>
    <dgm:cxn modelId="{81817DDA-542C-4134-A6AA-14B26890320B}" type="presParOf" srcId="{4850D05A-C1D8-4CAD-8BF3-5AC685D5E3C6}" destId="{04FE96DB-441B-475C-A465-2E641F49EFB8}" srcOrd="2" destOrd="0" presId="urn:microsoft.com/office/officeart/2005/8/layout/hierarchy4"/>
    <dgm:cxn modelId="{55E0886F-9EBC-458C-BED0-86D1BF066DB0}" type="presParOf" srcId="{04FE96DB-441B-475C-A465-2E641F49EFB8}" destId="{C3DC4293-5144-4FC1-9B98-084B2BF38D1F}" srcOrd="0" destOrd="0" presId="urn:microsoft.com/office/officeart/2005/8/layout/hierarchy4"/>
    <dgm:cxn modelId="{ACD0BF61-6DC5-475E-A49A-4A2A09B96117}" type="presParOf" srcId="{C3DC4293-5144-4FC1-9B98-084B2BF38D1F}" destId="{DAE27593-90E3-4CC2-AB6F-742285D7BCB4}" srcOrd="0" destOrd="0" presId="urn:microsoft.com/office/officeart/2005/8/layout/hierarchy4"/>
    <dgm:cxn modelId="{D9134514-F430-4250-B8E1-EF4D6B365924}" type="presParOf" srcId="{C3DC4293-5144-4FC1-9B98-084B2BF38D1F}" destId="{6BF77E4E-0D1E-4F50-8079-766BBC7C9C06}" srcOrd="1" destOrd="0" presId="urn:microsoft.com/office/officeart/2005/8/layout/hierarchy4"/>
    <dgm:cxn modelId="{E84BCFB6-6618-4D2C-B0C8-E1C9BA1988B8}" type="presParOf" srcId="{04FE96DB-441B-475C-A465-2E641F49EFB8}" destId="{B571144F-E302-4DC3-B31A-9CF499F56AD8}" srcOrd="1" destOrd="0" presId="urn:microsoft.com/office/officeart/2005/8/layout/hierarchy4"/>
    <dgm:cxn modelId="{D6F3EDA4-3F80-4E06-BF0E-335EA99A8A95}" type="presParOf" srcId="{04FE96DB-441B-475C-A465-2E641F49EFB8}" destId="{BC41759B-DDFB-4F96-ACC7-2EFBA6B9807D}" srcOrd="2" destOrd="0" presId="urn:microsoft.com/office/officeart/2005/8/layout/hierarchy4"/>
    <dgm:cxn modelId="{E17D30A3-D008-43F4-B2E6-F0C0CB6B3DB5}" type="presParOf" srcId="{BC41759B-DDFB-4F96-ACC7-2EFBA6B9807D}" destId="{EB71F40A-D7A4-44BA-9E06-71B969BF4D96}" srcOrd="0" destOrd="0" presId="urn:microsoft.com/office/officeart/2005/8/layout/hierarchy4"/>
    <dgm:cxn modelId="{DB15CDD6-DB97-4269-AAE0-761B41B5B56C}" type="presParOf" srcId="{BC41759B-DDFB-4F96-ACC7-2EFBA6B9807D}" destId="{DE0A9348-BF00-4E60-87BF-D417701C4FA1}" srcOrd="1" destOrd="0" presId="urn:microsoft.com/office/officeart/2005/8/layout/hierarchy4"/>
    <dgm:cxn modelId="{1566AA62-997F-45C2-9916-129E0346100D}" type="presParOf" srcId="{317EE56A-02D8-4DFA-B1A7-3BAAAEF63E07}" destId="{FE20F449-9E00-4648-81ED-05C03466E6E9}" srcOrd="1" destOrd="0" presId="urn:microsoft.com/office/officeart/2005/8/layout/hierarchy4"/>
    <dgm:cxn modelId="{59CFE60E-C306-464B-BA6A-E9795F272166}" type="presParOf" srcId="{317EE56A-02D8-4DFA-B1A7-3BAAAEF63E07}" destId="{3CE130FE-0CEE-494C-AC29-4E7F470B0710}" srcOrd="2" destOrd="0" presId="urn:microsoft.com/office/officeart/2005/8/layout/hierarchy4"/>
    <dgm:cxn modelId="{61067ACF-CDFA-4011-ADFE-F51837C1AE5E}" type="presParOf" srcId="{3CE130FE-0CEE-494C-AC29-4E7F470B0710}" destId="{39C089C3-DAE8-4884-889C-FDC255614B4B}" srcOrd="0" destOrd="0" presId="urn:microsoft.com/office/officeart/2005/8/layout/hierarchy4"/>
    <dgm:cxn modelId="{1D6FE7A8-F5B6-400A-828D-77542F66AB64}" type="presParOf" srcId="{3CE130FE-0CEE-494C-AC29-4E7F470B0710}" destId="{BA001CD5-976E-45E9-9CDF-1330C69FB158}" srcOrd="1" destOrd="0" presId="urn:microsoft.com/office/officeart/2005/8/layout/hierarchy4"/>
    <dgm:cxn modelId="{96E2C9C2-8FE3-4C8A-AE19-FCFE1D44439A}" type="presParOf" srcId="{3CE130FE-0CEE-494C-AC29-4E7F470B0710}" destId="{F8239A61-8044-461B-8DD0-7F56448094D5}" srcOrd="2" destOrd="0" presId="urn:microsoft.com/office/officeart/2005/8/layout/hierarchy4"/>
    <dgm:cxn modelId="{4FB16488-7FCA-41EA-B8EF-5F9F5A09A60A}" type="presParOf" srcId="{F8239A61-8044-461B-8DD0-7F56448094D5}" destId="{0EEFE048-E496-403C-9CC7-8ECCCCC5B825}" srcOrd="0" destOrd="0" presId="urn:microsoft.com/office/officeart/2005/8/layout/hierarchy4"/>
    <dgm:cxn modelId="{B010D1A2-ACD9-44B0-83C8-57ECC85A6FCD}" type="presParOf" srcId="{0EEFE048-E496-403C-9CC7-8ECCCCC5B825}" destId="{697FEE63-0D9F-4642-9505-DE2FE83ABE8D}" srcOrd="0" destOrd="0" presId="urn:microsoft.com/office/officeart/2005/8/layout/hierarchy4"/>
    <dgm:cxn modelId="{7A28CAC5-F21B-480D-BC3D-8BF5B4ECFDDB}" type="presParOf" srcId="{0EEFE048-E496-403C-9CC7-8ECCCCC5B825}" destId="{73BA4C56-1704-4BE4-AF6F-6894D7815A11}" srcOrd="1" destOrd="0" presId="urn:microsoft.com/office/officeart/2005/8/layout/hierarchy4"/>
    <dgm:cxn modelId="{22CBDEEF-E4FD-4C1D-BB5A-DE9C0DA23A27}" type="presParOf" srcId="{F8239A61-8044-461B-8DD0-7F56448094D5}" destId="{97D47AEE-F33C-4917-86A9-F5A1A570A5AE}" srcOrd="1" destOrd="0" presId="urn:microsoft.com/office/officeart/2005/8/layout/hierarchy4"/>
    <dgm:cxn modelId="{A1A4B397-42EB-4276-B63E-A01726CFC1C0}" type="presParOf" srcId="{F8239A61-8044-461B-8DD0-7F56448094D5}" destId="{99597D2E-44FE-44AE-B018-6339944C5813}" srcOrd="2" destOrd="0" presId="urn:microsoft.com/office/officeart/2005/8/layout/hierarchy4"/>
    <dgm:cxn modelId="{E3FE81D3-C15D-47B1-85BA-253D18F8AAD8}" type="presParOf" srcId="{99597D2E-44FE-44AE-B018-6339944C5813}" destId="{B0C8A96B-0C57-4C37-BEB8-72EB82B5814C}" srcOrd="0" destOrd="0" presId="urn:microsoft.com/office/officeart/2005/8/layout/hierarchy4"/>
    <dgm:cxn modelId="{16327A0F-A56D-4B6F-8839-9ECA50B4EE63}" type="presParOf" srcId="{99597D2E-44FE-44AE-B018-6339944C5813}" destId="{2E69C597-9F98-4E95-98DE-894820594718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6A6E11B-F4C3-4A5D-A2CD-27018E693945}" type="doc">
      <dgm:prSet loTypeId="urn:microsoft.com/office/officeart/2005/8/layout/pyramid2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B0C8ABBC-9ABF-4A8D-A623-32120B617317}">
      <dgm:prSet custT="1"/>
      <dgm:spPr>
        <a:ln>
          <a:solidFill>
            <a:srgbClr val="C00000"/>
          </a:solidFill>
        </a:ln>
      </dgm:spPr>
      <dgm:t>
        <a:bodyPr/>
        <a:lstStyle/>
        <a:p>
          <a:pPr rtl="0"/>
          <a:r>
            <a:rPr lang="zh-CN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保障</a:t>
          </a:r>
          <a:r>
            <a: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ROI</a:t>
          </a:r>
          <a:endParaRPr 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4E6CFEF-C56E-4B97-B047-76B4AE905F0C}" type="parTrans" cxnId="{544AC249-E6FF-4D70-9995-75C3DE363827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80863DB-6F76-47F1-90A2-3B82B3D16BB7}" type="sibTrans" cxnId="{544AC249-E6FF-4D70-9995-75C3DE363827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2B372F8-5D9D-4B83-A4BB-34BE16AD28C7}">
      <dgm:prSet custT="1"/>
      <dgm:spPr>
        <a:ln>
          <a:solidFill>
            <a:srgbClr val="C00000"/>
          </a:solidFill>
        </a:ln>
      </dgm:spPr>
      <dgm:t>
        <a:bodyPr/>
        <a:lstStyle/>
        <a:p>
          <a:pPr rtl="0"/>
          <a:r>
            <a:rPr lang="zh-CN" altLang="en-US" sz="11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品牌大曝光，提升网民映象</a:t>
          </a:r>
          <a:endParaRPr lang="zh-CN" altLang="en-US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F0714E9-99AB-47B3-BE8B-0BD229DDEDD3}" type="parTrans" cxnId="{DB3F60E6-F9DF-443D-991C-E68FDC5F79CC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F633785-3623-4CCA-912E-80747A3D3DE2}" type="sibTrans" cxnId="{DB3F60E6-F9DF-443D-991C-E68FDC5F79CC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29C1BF2-87A6-4B30-8856-BD0B2985C5E5}">
      <dgm:prSet custT="1"/>
      <dgm:spPr>
        <a:ln>
          <a:solidFill>
            <a:srgbClr val="C00000"/>
          </a:solidFill>
        </a:ln>
      </dgm:spPr>
      <dgm:t>
        <a:bodyPr/>
        <a:lstStyle/>
        <a:p>
          <a:pPr rtl="0"/>
          <a:r>
            <a:rPr lang="zh-CN" altLang="en-US" sz="11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整合营销触点</a:t>
          </a:r>
          <a:endParaRPr lang="zh-CN" altLang="en-US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4F4FB05-0655-484D-9AE6-83EBADD22650}" type="parTrans" cxnId="{633DA8B1-C845-4CCF-BDDE-F9D132A188AD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3ED7A6C-1906-4487-9512-88123A035954}" type="sibTrans" cxnId="{633DA8B1-C845-4CCF-BDDE-F9D132A188AD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3D0E894-13F8-45B0-AAAA-75C2DA7C146A}" type="pres">
      <dgm:prSet presAssocID="{06A6E11B-F4C3-4A5D-A2CD-27018E693945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BFC42FB2-5927-4C4F-99DB-B6386773538F}" type="pres">
      <dgm:prSet presAssocID="{06A6E11B-F4C3-4A5D-A2CD-27018E693945}" presName="pyramid" presStyleLbl="node1" presStyleIdx="0" presStyleCnt="1"/>
      <dgm:spPr>
        <a:solidFill>
          <a:srgbClr val="C00000"/>
        </a:solidFill>
      </dgm:spPr>
      <dgm:t>
        <a:bodyPr/>
        <a:lstStyle/>
        <a:p>
          <a:endParaRPr lang="zh-CN" altLang="en-US"/>
        </a:p>
      </dgm:t>
    </dgm:pt>
    <dgm:pt modelId="{41417A83-66E6-48E2-B194-876D6B256510}" type="pres">
      <dgm:prSet presAssocID="{06A6E11B-F4C3-4A5D-A2CD-27018E693945}" presName="theList" presStyleCnt="0"/>
      <dgm:spPr/>
    </dgm:pt>
    <dgm:pt modelId="{4178AB0D-251D-41BA-8AEB-FEB660E7B8B0}" type="pres">
      <dgm:prSet presAssocID="{B0C8ABBC-9ABF-4A8D-A623-32120B617317}" presName="aNode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3EB92CB-913B-4B80-B950-0734EF3DD27A}" type="pres">
      <dgm:prSet presAssocID="{B0C8ABBC-9ABF-4A8D-A623-32120B617317}" presName="aSpace" presStyleCnt="0"/>
      <dgm:spPr/>
    </dgm:pt>
    <dgm:pt modelId="{DB95C7F9-5A69-4BA1-B2D6-18472EE97F0A}" type="pres">
      <dgm:prSet presAssocID="{729C1BF2-87A6-4B30-8856-BD0B2985C5E5}" presName="aNode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8F832B7-5427-47F4-A7B7-EB6AA5D70763}" type="pres">
      <dgm:prSet presAssocID="{729C1BF2-87A6-4B30-8856-BD0B2985C5E5}" presName="aSpace" presStyleCnt="0"/>
      <dgm:spPr/>
    </dgm:pt>
    <dgm:pt modelId="{D4A99495-3D14-490E-8E5A-24462A41139F}" type="pres">
      <dgm:prSet presAssocID="{F2B372F8-5D9D-4B83-A4BB-34BE16AD28C7}" presName="aNode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5042CE5-5B06-414D-9FE2-FA739F23C25E}" type="pres">
      <dgm:prSet presAssocID="{F2B372F8-5D9D-4B83-A4BB-34BE16AD28C7}" presName="aSpace" presStyleCnt="0"/>
      <dgm:spPr/>
    </dgm:pt>
  </dgm:ptLst>
  <dgm:cxnLst>
    <dgm:cxn modelId="{DB3F60E6-F9DF-443D-991C-E68FDC5F79CC}" srcId="{06A6E11B-F4C3-4A5D-A2CD-27018E693945}" destId="{F2B372F8-5D9D-4B83-A4BB-34BE16AD28C7}" srcOrd="2" destOrd="0" parTransId="{9F0714E9-99AB-47B3-BE8B-0BD229DDEDD3}" sibTransId="{9F633785-3623-4CCA-912E-80747A3D3DE2}"/>
    <dgm:cxn modelId="{26A90091-A329-45E5-8B16-D7F94579A49B}" type="presOf" srcId="{06A6E11B-F4C3-4A5D-A2CD-27018E693945}" destId="{03D0E894-13F8-45B0-AAAA-75C2DA7C146A}" srcOrd="0" destOrd="0" presId="urn:microsoft.com/office/officeart/2005/8/layout/pyramid2"/>
    <dgm:cxn modelId="{FF0D0E86-2747-4954-A8BF-FBBE1C0408E6}" type="presOf" srcId="{729C1BF2-87A6-4B30-8856-BD0B2985C5E5}" destId="{DB95C7F9-5A69-4BA1-B2D6-18472EE97F0A}" srcOrd="0" destOrd="0" presId="urn:microsoft.com/office/officeart/2005/8/layout/pyramid2"/>
    <dgm:cxn modelId="{87FB6726-61AA-4C46-BA14-9C29A261CAD3}" type="presOf" srcId="{F2B372F8-5D9D-4B83-A4BB-34BE16AD28C7}" destId="{D4A99495-3D14-490E-8E5A-24462A41139F}" srcOrd="0" destOrd="0" presId="urn:microsoft.com/office/officeart/2005/8/layout/pyramid2"/>
    <dgm:cxn modelId="{D3822712-BB50-4477-8BC9-FD408FFB12F5}" type="presOf" srcId="{B0C8ABBC-9ABF-4A8D-A623-32120B617317}" destId="{4178AB0D-251D-41BA-8AEB-FEB660E7B8B0}" srcOrd="0" destOrd="0" presId="urn:microsoft.com/office/officeart/2005/8/layout/pyramid2"/>
    <dgm:cxn modelId="{633DA8B1-C845-4CCF-BDDE-F9D132A188AD}" srcId="{06A6E11B-F4C3-4A5D-A2CD-27018E693945}" destId="{729C1BF2-87A6-4B30-8856-BD0B2985C5E5}" srcOrd="1" destOrd="0" parTransId="{D4F4FB05-0655-484D-9AE6-83EBADD22650}" sibTransId="{73ED7A6C-1906-4487-9512-88123A035954}"/>
    <dgm:cxn modelId="{544AC249-E6FF-4D70-9995-75C3DE363827}" srcId="{06A6E11B-F4C3-4A5D-A2CD-27018E693945}" destId="{B0C8ABBC-9ABF-4A8D-A623-32120B617317}" srcOrd="0" destOrd="0" parTransId="{E4E6CFEF-C56E-4B97-B047-76B4AE905F0C}" sibTransId="{880863DB-6F76-47F1-90A2-3B82B3D16BB7}"/>
    <dgm:cxn modelId="{048C7B71-9151-4D53-B5D3-E58D0513801C}" type="presParOf" srcId="{03D0E894-13F8-45B0-AAAA-75C2DA7C146A}" destId="{BFC42FB2-5927-4C4F-99DB-B6386773538F}" srcOrd="0" destOrd="0" presId="urn:microsoft.com/office/officeart/2005/8/layout/pyramid2"/>
    <dgm:cxn modelId="{640D9469-0BBA-4AC1-BB18-578783ECAD83}" type="presParOf" srcId="{03D0E894-13F8-45B0-AAAA-75C2DA7C146A}" destId="{41417A83-66E6-48E2-B194-876D6B256510}" srcOrd="1" destOrd="0" presId="urn:microsoft.com/office/officeart/2005/8/layout/pyramid2"/>
    <dgm:cxn modelId="{97A45CE5-A6F2-4B12-96AA-A33C8248D074}" type="presParOf" srcId="{41417A83-66E6-48E2-B194-876D6B256510}" destId="{4178AB0D-251D-41BA-8AEB-FEB660E7B8B0}" srcOrd="0" destOrd="0" presId="urn:microsoft.com/office/officeart/2005/8/layout/pyramid2"/>
    <dgm:cxn modelId="{87BA6369-2366-48B4-BD4C-60A76DFC887F}" type="presParOf" srcId="{41417A83-66E6-48E2-B194-876D6B256510}" destId="{03EB92CB-913B-4B80-B950-0734EF3DD27A}" srcOrd="1" destOrd="0" presId="urn:microsoft.com/office/officeart/2005/8/layout/pyramid2"/>
    <dgm:cxn modelId="{B53B18BA-D834-4818-838E-F2696584FE2A}" type="presParOf" srcId="{41417A83-66E6-48E2-B194-876D6B256510}" destId="{DB95C7F9-5A69-4BA1-B2D6-18472EE97F0A}" srcOrd="2" destOrd="0" presId="urn:microsoft.com/office/officeart/2005/8/layout/pyramid2"/>
    <dgm:cxn modelId="{A9A1BBDC-CDE4-451A-AE4D-662A3D7FB475}" type="presParOf" srcId="{41417A83-66E6-48E2-B194-876D6B256510}" destId="{D8F832B7-5427-47F4-A7B7-EB6AA5D70763}" srcOrd="3" destOrd="0" presId="urn:microsoft.com/office/officeart/2005/8/layout/pyramid2"/>
    <dgm:cxn modelId="{205A44BE-CCB4-4C6E-8E59-48C8B712B25B}" type="presParOf" srcId="{41417A83-66E6-48E2-B194-876D6B256510}" destId="{D4A99495-3D14-490E-8E5A-24462A41139F}" srcOrd="4" destOrd="0" presId="urn:microsoft.com/office/officeart/2005/8/layout/pyramid2"/>
    <dgm:cxn modelId="{ED0B6FE8-90E9-4290-8B8D-02F105EC7F53}" type="presParOf" srcId="{41417A83-66E6-48E2-B194-876D6B256510}" destId="{C5042CE5-5B06-414D-9FE2-FA739F23C25E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6A6E11B-F4C3-4A5D-A2CD-27018E693945}" type="doc">
      <dgm:prSet loTypeId="urn:microsoft.com/office/officeart/2005/8/layout/pyramid2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417E486A-88A2-41CE-9040-CCEF65EAB516}">
      <dgm:prSet/>
      <dgm:spPr/>
      <dgm:t>
        <a:bodyPr/>
        <a:lstStyle/>
        <a:p>
          <a:pPr rtl="0"/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京东品牌与广告主品牌强强联合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7B61125-BA53-4C8E-BDC4-9E84B3DF592C}" type="parTrans" cxnId="{EE1E2051-E25D-4223-BCCC-BEA83C5FF91F}">
      <dgm:prSet/>
      <dgm:spPr/>
      <dgm:t>
        <a:bodyPr/>
        <a:lstStyle/>
        <a:p>
          <a:endParaRPr lang="zh-CN" altLang="en-US"/>
        </a:p>
      </dgm:t>
    </dgm:pt>
    <dgm:pt modelId="{367DD95E-0065-4D75-A66E-8BF7E30B3489}" type="sibTrans" cxnId="{EE1E2051-E25D-4223-BCCC-BEA83C5FF91F}">
      <dgm:prSet/>
      <dgm:spPr/>
      <dgm:t>
        <a:bodyPr/>
        <a:lstStyle/>
        <a:p>
          <a:endParaRPr lang="zh-CN" altLang="en-US"/>
        </a:p>
      </dgm:t>
    </dgm:pt>
    <dgm:pt modelId="{2598A982-07DA-4A42-88E3-28CBB20622D8}">
      <dgm:prSet/>
      <dgm:spPr/>
      <dgm:t>
        <a:bodyPr/>
        <a:lstStyle/>
        <a:p>
          <a:pPr rtl="0"/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流量变现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4DDB0C1-A789-4DAB-A520-65073512AC99}" type="parTrans" cxnId="{034BF8D5-5567-425A-B061-DBC51699A286}">
      <dgm:prSet/>
      <dgm:spPr/>
      <dgm:t>
        <a:bodyPr/>
        <a:lstStyle/>
        <a:p>
          <a:endParaRPr lang="zh-CN" altLang="en-US"/>
        </a:p>
      </dgm:t>
    </dgm:pt>
    <dgm:pt modelId="{ACBB8689-48A4-43FB-8A61-9A0CAC27AF1F}" type="sibTrans" cxnId="{034BF8D5-5567-425A-B061-DBC51699A286}">
      <dgm:prSet/>
      <dgm:spPr/>
      <dgm:t>
        <a:bodyPr/>
        <a:lstStyle/>
        <a:p>
          <a:endParaRPr lang="zh-CN" altLang="en-US"/>
        </a:p>
      </dgm:t>
    </dgm:pt>
    <dgm:pt modelId="{A35858C2-5E2C-46D7-9DB3-4DF783A93071}">
      <dgm:prSet/>
      <dgm:spPr/>
      <dgm:t>
        <a:bodyPr/>
        <a:lstStyle/>
        <a:p>
          <a:pPr rtl="0"/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拉动商城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GMV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BA483EC-F215-4756-BA0B-C46D25C32BB3}" type="parTrans" cxnId="{3253E14E-EFDE-45A8-B83A-6F2D2DA2A6B9}">
      <dgm:prSet/>
      <dgm:spPr/>
      <dgm:t>
        <a:bodyPr/>
        <a:lstStyle/>
        <a:p>
          <a:endParaRPr lang="zh-CN" altLang="en-US"/>
        </a:p>
      </dgm:t>
    </dgm:pt>
    <dgm:pt modelId="{5AD23AE4-1AAB-4A05-97A3-4641800E545E}" type="sibTrans" cxnId="{3253E14E-EFDE-45A8-B83A-6F2D2DA2A6B9}">
      <dgm:prSet/>
      <dgm:spPr/>
      <dgm:t>
        <a:bodyPr/>
        <a:lstStyle/>
        <a:p>
          <a:endParaRPr lang="zh-CN" altLang="en-US"/>
        </a:p>
      </dgm:t>
    </dgm:pt>
    <dgm:pt modelId="{03D0E894-13F8-45B0-AAAA-75C2DA7C146A}" type="pres">
      <dgm:prSet presAssocID="{06A6E11B-F4C3-4A5D-A2CD-27018E693945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BFC42FB2-5927-4C4F-99DB-B6386773538F}" type="pres">
      <dgm:prSet presAssocID="{06A6E11B-F4C3-4A5D-A2CD-27018E693945}" presName="pyramid" presStyleLbl="node1" presStyleIdx="0" presStyleCnt="1" custAng="10800000"/>
      <dgm:spPr/>
      <dgm:t>
        <a:bodyPr/>
        <a:lstStyle/>
        <a:p>
          <a:endParaRPr lang="zh-CN" altLang="en-US"/>
        </a:p>
      </dgm:t>
    </dgm:pt>
    <dgm:pt modelId="{41417A83-66E6-48E2-B194-876D6B256510}" type="pres">
      <dgm:prSet presAssocID="{06A6E11B-F4C3-4A5D-A2CD-27018E693945}" presName="theList" presStyleCnt="0"/>
      <dgm:spPr/>
      <dgm:t>
        <a:bodyPr/>
        <a:lstStyle/>
        <a:p>
          <a:endParaRPr lang="zh-CN" altLang="en-US"/>
        </a:p>
      </dgm:t>
    </dgm:pt>
    <dgm:pt modelId="{AAE0F746-8BB1-4E4D-91C0-C90778FBCCF8}" type="pres">
      <dgm:prSet presAssocID="{417E486A-88A2-41CE-9040-CCEF65EAB516}" presName="aNode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19CEB07-4622-42E3-8CFB-065520EC301E}" type="pres">
      <dgm:prSet presAssocID="{417E486A-88A2-41CE-9040-CCEF65EAB516}" presName="aSpace" presStyleCnt="0"/>
      <dgm:spPr/>
      <dgm:t>
        <a:bodyPr/>
        <a:lstStyle/>
        <a:p>
          <a:endParaRPr lang="zh-CN" altLang="en-US"/>
        </a:p>
      </dgm:t>
    </dgm:pt>
    <dgm:pt modelId="{034DDBDE-B60D-4CF7-A21F-B0E244E5FE58}" type="pres">
      <dgm:prSet presAssocID="{A35858C2-5E2C-46D7-9DB3-4DF783A93071}" presName="aNode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BDAD11B-F3A4-4444-A660-3370B11FE0DA}" type="pres">
      <dgm:prSet presAssocID="{A35858C2-5E2C-46D7-9DB3-4DF783A93071}" presName="aSpace" presStyleCnt="0"/>
      <dgm:spPr/>
      <dgm:t>
        <a:bodyPr/>
        <a:lstStyle/>
        <a:p>
          <a:endParaRPr lang="zh-CN" altLang="en-US"/>
        </a:p>
      </dgm:t>
    </dgm:pt>
    <dgm:pt modelId="{34AC8FC2-C50F-425C-8DE9-B1952C0DCD8E}" type="pres">
      <dgm:prSet presAssocID="{2598A982-07DA-4A42-88E3-28CBB20622D8}" presName="aNode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2AB9958-CAE7-47EB-9062-50A172A5EB3E}" type="pres">
      <dgm:prSet presAssocID="{2598A982-07DA-4A42-88E3-28CBB20622D8}" presName="aSpace" presStyleCnt="0"/>
      <dgm:spPr/>
      <dgm:t>
        <a:bodyPr/>
        <a:lstStyle/>
        <a:p>
          <a:endParaRPr lang="zh-CN" altLang="en-US"/>
        </a:p>
      </dgm:t>
    </dgm:pt>
  </dgm:ptLst>
  <dgm:cxnLst>
    <dgm:cxn modelId="{01D9CEFE-4E41-4196-A41A-7B8C58BFB075}" type="presOf" srcId="{417E486A-88A2-41CE-9040-CCEF65EAB516}" destId="{AAE0F746-8BB1-4E4D-91C0-C90778FBCCF8}" srcOrd="0" destOrd="0" presId="urn:microsoft.com/office/officeart/2005/8/layout/pyramid2"/>
    <dgm:cxn modelId="{E0430B8F-F89C-4727-8EB8-7B536A880304}" type="presOf" srcId="{2598A982-07DA-4A42-88E3-28CBB20622D8}" destId="{34AC8FC2-C50F-425C-8DE9-B1952C0DCD8E}" srcOrd="0" destOrd="0" presId="urn:microsoft.com/office/officeart/2005/8/layout/pyramid2"/>
    <dgm:cxn modelId="{EE1E2051-E25D-4223-BCCC-BEA83C5FF91F}" srcId="{06A6E11B-F4C3-4A5D-A2CD-27018E693945}" destId="{417E486A-88A2-41CE-9040-CCEF65EAB516}" srcOrd="0" destOrd="0" parTransId="{B7B61125-BA53-4C8E-BDC4-9E84B3DF592C}" sibTransId="{367DD95E-0065-4D75-A66E-8BF7E30B3489}"/>
    <dgm:cxn modelId="{034BF8D5-5567-425A-B061-DBC51699A286}" srcId="{06A6E11B-F4C3-4A5D-A2CD-27018E693945}" destId="{2598A982-07DA-4A42-88E3-28CBB20622D8}" srcOrd="2" destOrd="0" parTransId="{94DDB0C1-A789-4DAB-A520-65073512AC99}" sibTransId="{ACBB8689-48A4-43FB-8A61-9A0CAC27AF1F}"/>
    <dgm:cxn modelId="{D4199816-4039-44C9-AE6E-AE91A0F3DE7E}" type="presOf" srcId="{06A6E11B-F4C3-4A5D-A2CD-27018E693945}" destId="{03D0E894-13F8-45B0-AAAA-75C2DA7C146A}" srcOrd="0" destOrd="0" presId="urn:microsoft.com/office/officeart/2005/8/layout/pyramid2"/>
    <dgm:cxn modelId="{6DA364B0-2D1D-4C76-8825-2B8783C604B5}" type="presOf" srcId="{A35858C2-5E2C-46D7-9DB3-4DF783A93071}" destId="{034DDBDE-B60D-4CF7-A21F-B0E244E5FE58}" srcOrd="0" destOrd="0" presId="urn:microsoft.com/office/officeart/2005/8/layout/pyramid2"/>
    <dgm:cxn modelId="{3253E14E-EFDE-45A8-B83A-6F2D2DA2A6B9}" srcId="{06A6E11B-F4C3-4A5D-A2CD-27018E693945}" destId="{A35858C2-5E2C-46D7-9DB3-4DF783A93071}" srcOrd="1" destOrd="0" parTransId="{3BA483EC-F215-4756-BA0B-C46D25C32BB3}" sibTransId="{5AD23AE4-1AAB-4A05-97A3-4641800E545E}"/>
    <dgm:cxn modelId="{D318A253-BDCA-4CE3-A947-4975CD185B1F}" type="presParOf" srcId="{03D0E894-13F8-45B0-AAAA-75C2DA7C146A}" destId="{BFC42FB2-5927-4C4F-99DB-B6386773538F}" srcOrd="0" destOrd="0" presId="urn:microsoft.com/office/officeart/2005/8/layout/pyramid2"/>
    <dgm:cxn modelId="{C984C418-4253-4B97-A468-72D8C6B38868}" type="presParOf" srcId="{03D0E894-13F8-45B0-AAAA-75C2DA7C146A}" destId="{41417A83-66E6-48E2-B194-876D6B256510}" srcOrd="1" destOrd="0" presId="urn:microsoft.com/office/officeart/2005/8/layout/pyramid2"/>
    <dgm:cxn modelId="{D100B175-EA42-4D5C-940C-D5CB73CA5074}" type="presParOf" srcId="{41417A83-66E6-48E2-B194-876D6B256510}" destId="{AAE0F746-8BB1-4E4D-91C0-C90778FBCCF8}" srcOrd="0" destOrd="0" presId="urn:microsoft.com/office/officeart/2005/8/layout/pyramid2"/>
    <dgm:cxn modelId="{4E22C99E-F0CB-46FF-91D4-50160423CF1B}" type="presParOf" srcId="{41417A83-66E6-48E2-B194-876D6B256510}" destId="{C19CEB07-4622-42E3-8CFB-065520EC301E}" srcOrd="1" destOrd="0" presId="urn:microsoft.com/office/officeart/2005/8/layout/pyramid2"/>
    <dgm:cxn modelId="{CF9B94D7-BABD-414B-81AD-87E9D49DF547}" type="presParOf" srcId="{41417A83-66E6-48E2-B194-876D6B256510}" destId="{034DDBDE-B60D-4CF7-A21F-B0E244E5FE58}" srcOrd="2" destOrd="0" presId="urn:microsoft.com/office/officeart/2005/8/layout/pyramid2"/>
    <dgm:cxn modelId="{BE7F4DE8-B618-4D42-9EBF-D10DB90E681D}" type="presParOf" srcId="{41417A83-66E6-48E2-B194-876D6B256510}" destId="{1BDAD11B-F3A4-4444-A660-3370B11FE0DA}" srcOrd="3" destOrd="0" presId="urn:microsoft.com/office/officeart/2005/8/layout/pyramid2"/>
    <dgm:cxn modelId="{7AF78FE5-7F11-4618-BE47-A5D9ECD5BCAB}" type="presParOf" srcId="{41417A83-66E6-48E2-B194-876D6B256510}" destId="{34AC8FC2-C50F-425C-8DE9-B1952C0DCD8E}" srcOrd="4" destOrd="0" presId="urn:microsoft.com/office/officeart/2005/8/layout/pyramid2"/>
    <dgm:cxn modelId="{5C92E2FC-6366-496B-BF98-686780E718D7}" type="presParOf" srcId="{41417A83-66E6-48E2-B194-876D6B256510}" destId="{92AB9958-CAE7-47EB-9062-50A172A5EB3E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B343D8F-276D-42E5-8BA1-FCA6A37E3255}" type="doc">
      <dgm:prSet loTypeId="urn:microsoft.com/office/officeart/2005/8/layout/hierarchy4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8F9EA2D1-A516-4D84-A5E4-59CFEEA55E0E}">
      <dgm:prSet phldrT="[文本]" custT="1"/>
      <dgm:spPr/>
      <dgm:t>
        <a:bodyPr/>
        <a:lstStyle/>
        <a:p>
          <a:pPr algn="ctr"/>
          <a:r>
            <a:rPr lang="zh-CN" altLang="en-US" sz="1800" b="1" dirty="0" smtClean="0">
              <a:latin typeface="+mj-ea"/>
              <a:ea typeface="+mj-ea"/>
            </a:rPr>
            <a:t>京选品牌</a:t>
          </a:r>
          <a:endParaRPr lang="zh-CN" altLang="en-US" sz="1800" b="1" dirty="0">
            <a:latin typeface="+mj-ea"/>
            <a:ea typeface="+mj-ea"/>
          </a:endParaRPr>
        </a:p>
      </dgm:t>
    </dgm:pt>
    <dgm:pt modelId="{4A2EC546-DBF8-4458-BD0D-D7B853E2D303}" type="parTrans" cxnId="{2987E9F1-4BA2-48AB-BF75-16471A53C1A9}">
      <dgm:prSet/>
      <dgm:spPr/>
      <dgm:t>
        <a:bodyPr/>
        <a:lstStyle/>
        <a:p>
          <a:endParaRPr lang="zh-CN" altLang="en-US" sz="1200" b="1"/>
        </a:p>
      </dgm:t>
    </dgm:pt>
    <dgm:pt modelId="{CE01ECCC-0A64-4E21-9C63-5AC0CAAC5AEA}" type="sibTrans" cxnId="{2987E9F1-4BA2-48AB-BF75-16471A53C1A9}">
      <dgm:prSet/>
      <dgm:spPr/>
      <dgm:t>
        <a:bodyPr/>
        <a:lstStyle/>
        <a:p>
          <a:endParaRPr lang="zh-CN" altLang="en-US" sz="1200" b="1"/>
        </a:p>
      </dgm:t>
    </dgm:pt>
    <dgm:pt modelId="{454D49F1-01C6-433A-B57D-763D8CE193A5}">
      <dgm:prSet phldrT="[文本]" custT="1"/>
      <dgm:spPr/>
      <dgm:t>
        <a:bodyPr/>
        <a:lstStyle/>
        <a:p>
          <a:pPr algn="ctr"/>
          <a:r>
            <a:rPr lang="en-US" altLang="zh-CN" sz="1400" b="1" dirty="0" smtClean="0">
              <a:latin typeface="+mj-ea"/>
              <a:ea typeface="+mj-ea"/>
            </a:rPr>
            <a:t>CPM</a:t>
          </a:r>
          <a:r>
            <a:rPr lang="zh-CN" altLang="en-US" sz="1400" b="1" dirty="0" smtClean="0">
              <a:latin typeface="+mj-ea"/>
              <a:ea typeface="+mj-ea"/>
            </a:rPr>
            <a:t>售卖</a:t>
          </a:r>
          <a:endParaRPr lang="zh-CN" altLang="en-US" sz="1400" b="1" dirty="0">
            <a:latin typeface="+mj-ea"/>
            <a:ea typeface="+mj-ea"/>
          </a:endParaRPr>
        </a:p>
      </dgm:t>
    </dgm:pt>
    <dgm:pt modelId="{383269B4-8843-40BB-AB0E-CC922A879808}" type="parTrans" cxnId="{C1B0E228-18E5-4FDE-A54A-509E3ED6D0D0}">
      <dgm:prSet/>
      <dgm:spPr/>
      <dgm:t>
        <a:bodyPr/>
        <a:lstStyle/>
        <a:p>
          <a:endParaRPr lang="zh-CN" altLang="en-US" sz="1200" b="1"/>
        </a:p>
      </dgm:t>
    </dgm:pt>
    <dgm:pt modelId="{6B75B1BF-8705-4D0A-B765-F062F2216A5F}" type="sibTrans" cxnId="{C1B0E228-18E5-4FDE-A54A-509E3ED6D0D0}">
      <dgm:prSet/>
      <dgm:spPr/>
      <dgm:t>
        <a:bodyPr/>
        <a:lstStyle/>
        <a:p>
          <a:endParaRPr lang="zh-CN" altLang="en-US" sz="1200" b="1"/>
        </a:p>
      </dgm:t>
    </dgm:pt>
    <dgm:pt modelId="{479A2807-3CA5-478D-82FC-D9C815271D29}">
      <dgm:prSet phldrT="[文本]" custT="1"/>
      <dgm:spPr/>
      <dgm:t>
        <a:bodyPr/>
        <a:lstStyle/>
        <a:p>
          <a:pPr algn="ctr"/>
          <a:r>
            <a:rPr lang="en-US" altLang="zh-CN" sz="1400" b="1" dirty="0" smtClean="0">
              <a:latin typeface="+mj-ea"/>
              <a:ea typeface="+mj-ea"/>
            </a:rPr>
            <a:t>CPD</a:t>
          </a:r>
          <a:r>
            <a:rPr lang="zh-CN" altLang="en-US" sz="1400" b="1" dirty="0" smtClean="0">
              <a:latin typeface="+mj-ea"/>
              <a:ea typeface="+mj-ea"/>
            </a:rPr>
            <a:t>售卖</a:t>
          </a:r>
          <a:endParaRPr lang="zh-CN" altLang="en-US" sz="1400" b="1" dirty="0">
            <a:latin typeface="+mj-ea"/>
            <a:ea typeface="+mj-ea"/>
          </a:endParaRPr>
        </a:p>
      </dgm:t>
    </dgm:pt>
    <dgm:pt modelId="{793BDF78-B92E-42ED-8DA8-6A3FD602BF14}" type="parTrans" cxnId="{A238DDD4-E58F-477A-88CA-F800621B8AD2}">
      <dgm:prSet/>
      <dgm:spPr/>
      <dgm:t>
        <a:bodyPr/>
        <a:lstStyle/>
        <a:p>
          <a:endParaRPr lang="zh-CN" altLang="en-US" sz="1200" b="1"/>
        </a:p>
      </dgm:t>
    </dgm:pt>
    <dgm:pt modelId="{FB767E20-3D9F-443B-90D8-5DD377450752}" type="sibTrans" cxnId="{A238DDD4-E58F-477A-88CA-F800621B8AD2}">
      <dgm:prSet/>
      <dgm:spPr/>
      <dgm:t>
        <a:bodyPr/>
        <a:lstStyle/>
        <a:p>
          <a:endParaRPr lang="zh-CN" altLang="en-US" sz="1200" b="1"/>
        </a:p>
      </dgm:t>
    </dgm:pt>
    <dgm:pt modelId="{43BB3148-36A4-4D56-B49C-404489E158FF}">
      <dgm:prSet custT="1"/>
      <dgm:spPr/>
      <dgm:t>
        <a:bodyPr/>
        <a:lstStyle/>
        <a:p>
          <a:pPr algn="l"/>
          <a:r>
            <a:rPr lang="zh-CN" altLang="en-US" sz="1200" b="1" dirty="0" smtClean="0">
              <a:latin typeface="+mj-ea"/>
              <a:ea typeface="+mj-ea"/>
            </a:rPr>
            <a:t>品牌聚效（竞价</a:t>
          </a:r>
          <a:r>
            <a:rPr lang="en-US" altLang="zh-CN" sz="1200" b="1" dirty="0" smtClean="0">
              <a:latin typeface="+mj-ea"/>
              <a:ea typeface="+mj-ea"/>
            </a:rPr>
            <a:t>CPM</a:t>
          </a:r>
          <a:r>
            <a:rPr lang="zh-CN" altLang="en-US" sz="1200" b="1" dirty="0" smtClean="0">
              <a:latin typeface="+mj-ea"/>
              <a:ea typeface="+mj-ea"/>
            </a:rPr>
            <a:t>）</a:t>
          </a:r>
          <a:endParaRPr lang="en-US" altLang="zh-CN" sz="1200" b="1" dirty="0" smtClean="0">
            <a:latin typeface="+mj-ea"/>
            <a:ea typeface="+mj-ea"/>
          </a:endParaRPr>
        </a:p>
      </dgm:t>
    </dgm:pt>
    <dgm:pt modelId="{B7299A0D-AAFB-4044-8FD5-2F46F037CCE7}" type="parTrans" cxnId="{C3661168-F6FF-4E43-B4FF-68B6F872C682}">
      <dgm:prSet/>
      <dgm:spPr/>
      <dgm:t>
        <a:bodyPr/>
        <a:lstStyle/>
        <a:p>
          <a:endParaRPr lang="zh-CN" altLang="en-US" sz="1200" b="1"/>
        </a:p>
      </dgm:t>
    </dgm:pt>
    <dgm:pt modelId="{E0B352F4-2071-4B3E-BDA4-FCFA2577A602}" type="sibTrans" cxnId="{C3661168-F6FF-4E43-B4FF-68B6F872C682}">
      <dgm:prSet/>
      <dgm:spPr/>
      <dgm:t>
        <a:bodyPr/>
        <a:lstStyle/>
        <a:p>
          <a:endParaRPr lang="zh-CN" altLang="en-US" sz="1200" b="1"/>
        </a:p>
      </dgm:t>
    </dgm:pt>
    <dgm:pt modelId="{018C0711-D546-4A9E-A7D2-13C0BDF31CED}">
      <dgm:prSet custT="1"/>
      <dgm:spPr/>
      <dgm:t>
        <a:bodyPr/>
        <a:lstStyle/>
        <a:p>
          <a:pPr algn="l"/>
          <a:r>
            <a:rPr lang="zh-CN" altLang="en-US" sz="1200" b="1" dirty="0" smtClean="0">
              <a:latin typeface="+mj-ea"/>
              <a:ea typeface="+mj-ea"/>
            </a:rPr>
            <a:t>京选品牌</a:t>
          </a:r>
          <a:endParaRPr lang="zh-CN" altLang="en-US" sz="1200" b="1" dirty="0">
            <a:latin typeface="+mj-ea"/>
            <a:ea typeface="+mj-ea"/>
          </a:endParaRPr>
        </a:p>
      </dgm:t>
    </dgm:pt>
    <dgm:pt modelId="{6F01BC64-7584-418C-918F-F7AC9A8E00CA}" type="parTrans" cxnId="{90E0CA68-2B6D-4E52-B829-E1F91049F447}">
      <dgm:prSet/>
      <dgm:spPr/>
      <dgm:t>
        <a:bodyPr/>
        <a:lstStyle/>
        <a:p>
          <a:endParaRPr lang="zh-CN" altLang="en-US" sz="1200" b="1"/>
        </a:p>
      </dgm:t>
    </dgm:pt>
    <dgm:pt modelId="{95C10DDD-0D7A-4BB8-A074-3529D59F5523}" type="sibTrans" cxnId="{90E0CA68-2B6D-4E52-B829-E1F91049F447}">
      <dgm:prSet/>
      <dgm:spPr/>
      <dgm:t>
        <a:bodyPr/>
        <a:lstStyle/>
        <a:p>
          <a:endParaRPr lang="zh-CN" altLang="en-US" sz="1200" b="1"/>
        </a:p>
      </dgm:t>
    </dgm:pt>
    <dgm:pt modelId="{4C343797-418F-4724-94D4-FB9AD954BFD8}">
      <dgm:prSet custT="1"/>
      <dgm:spPr/>
      <dgm:t>
        <a:bodyPr/>
        <a:lstStyle/>
        <a:p>
          <a:pPr algn="l"/>
          <a:r>
            <a:rPr lang="zh-CN" altLang="en-US" sz="1200" b="1" dirty="0" smtClean="0">
              <a:latin typeface="+mj-ea"/>
              <a:ea typeface="+mj-ea"/>
            </a:rPr>
            <a:t>品牌展位</a:t>
          </a:r>
          <a:endParaRPr lang="zh-CN" altLang="en-US" sz="1200" b="1" dirty="0">
            <a:latin typeface="+mj-ea"/>
            <a:ea typeface="+mj-ea"/>
          </a:endParaRPr>
        </a:p>
      </dgm:t>
    </dgm:pt>
    <dgm:pt modelId="{2DA2B9CF-3C78-4EFA-A053-E16AE2A15702}" type="parTrans" cxnId="{EB99E6A6-AC24-4F49-8BE2-5FB9202F9FD8}">
      <dgm:prSet/>
      <dgm:spPr/>
      <dgm:t>
        <a:bodyPr/>
        <a:lstStyle/>
        <a:p>
          <a:endParaRPr lang="zh-CN" altLang="en-US" sz="1200" b="1"/>
        </a:p>
      </dgm:t>
    </dgm:pt>
    <dgm:pt modelId="{E47E3ACF-8BB1-479E-A5C6-8505D1889EB4}" type="sibTrans" cxnId="{EB99E6A6-AC24-4F49-8BE2-5FB9202F9FD8}">
      <dgm:prSet/>
      <dgm:spPr/>
      <dgm:t>
        <a:bodyPr/>
        <a:lstStyle/>
        <a:p>
          <a:endParaRPr lang="zh-CN" altLang="en-US" sz="1200" b="1"/>
        </a:p>
      </dgm:t>
    </dgm:pt>
    <dgm:pt modelId="{C3CE68D9-67BB-4A2F-BDAA-969A519DD83B}">
      <dgm:prSet custT="1"/>
      <dgm:spPr/>
      <dgm:t>
        <a:bodyPr/>
        <a:lstStyle/>
        <a:p>
          <a:pPr algn="l"/>
          <a:r>
            <a:rPr lang="zh-CN" altLang="en-US" sz="1200" b="1" dirty="0" smtClean="0">
              <a:latin typeface="+mj-ea"/>
              <a:ea typeface="+mj-ea"/>
            </a:rPr>
            <a:t>定价</a:t>
          </a:r>
          <a:r>
            <a:rPr lang="en-US" altLang="zh-CN" sz="1200" b="1" dirty="0" smtClean="0">
              <a:latin typeface="+mj-ea"/>
              <a:ea typeface="+mj-ea"/>
            </a:rPr>
            <a:t>CPM</a:t>
          </a:r>
          <a:endParaRPr lang="zh-CN" altLang="en-US" sz="1200" b="1" dirty="0">
            <a:latin typeface="+mj-ea"/>
            <a:ea typeface="+mj-ea"/>
          </a:endParaRPr>
        </a:p>
      </dgm:t>
    </dgm:pt>
    <dgm:pt modelId="{ABDDEAFD-54E8-4443-9A08-FB9F9C44484E}" type="parTrans" cxnId="{E4AB7912-8C35-49F4-AD17-B56B9E9B7839}">
      <dgm:prSet/>
      <dgm:spPr/>
      <dgm:t>
        <a:bodyPr/>
        <a:lstStyle/>
        <a:p>
          <a:endParaRPr lang="zh-CN" altLang="en-US" sz="1200" b="1"/>
        </a:p>
      </dgm:t>
    </dgm:pt>
    <dgm:pt modelId="{C96EC18A-4E80-4D7B-B288-82F4E46D1076}" type="sibTrans" cxnId="{E4AB7912-8C35-49F4-AD17-B56B9E9B7839}">
      <dgm:prSet/>
      <dgm:spPr/>
      <dgm:t>
        <a:bodyPr/>
        <a:lstStyle/>
        <a:p>
          <a:endParaRPr lang="zh-CN" altLang="en-US" sz="1200" b="1"/>
        </a:p>
      </dgm:t>
    </dgm:pt>
    <dgm:pt modelId="{7481939A-DF59-410C-A40C-F44C4D0A0497}" type="pres">
      <dgm:prSet presAssocID="{6B343D8F-276D-42E5-8BA1-FCA6A37E325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9BB8409-B33B-4DE4-8AB5-AE5129322950}" type="pres">
      <dgm:prSet presAssocID="{8F9EA2D1-A516-4D84-A5E4-59CFEEA55E0E}" presName="vertOne" presStyleCnt="0"/>
      <dgm:spPr/>
    </dgm:pt>
    <dgm:pt modelId="{84F56422-B216-406F-836C-AD58511B7C06}" type="pres">
      <dgm:prSet presAssocID="{8F9EA2D1-A516-4D84-A5E4-59CFEEA55E0E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49EF756-C51F-462B-8B39-AF5659F90D46}" type="pres">
      <dgm:prSet presAssocID="{8F9EA2D1-A516-4D84-A5E4-59CFEEA55E0E}" presName="parTransOne" presStyleCnt="0"/>
      <dgm:spPr/>
    </dgm:pt>
    <dgm:pt modelId="{317EE56A-02D8-4DFA-B1A7-3BAAAEF63E07}" type="pres">
      <dgm:prSet presAssocID="{8F9EA2D1-A516-4D84-A5E4-59CFEEA55E0E}" presName="horzOne" presStyleCnt="0"/>
      <dgm:spPr/>
    </dgm:pt>
    <dgm:pt modelId="{4850D05A-C1D8-4CAD-8BF3-5AC685D5E3C6}" type="pres">
      <dgm:prSet presAssocID="{454D49F1-01C6-433A-B57D-763D8CE193A5}" presName="vertTwo" presStyleCnt="0"/>
      <dgm:spPr/>
    </dgm:pt>
    <dgm:pt modelId="{DB2F01EE-54AA-49F5-854D-25F112B6042D}" type="pres">
      <dgm:prSet presAssocID="{454D49F1-01C6-433A-B57D-763D8CE193A5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A1C9C08-D84D-43E0-873A-F2DFBE941BBA}" type="pres">
      <dgm:prSet presAssocID="{454D49F1-01C6-433A-B57D-763D8CE193A5}" presName="parTransTwo" presStyleCnt="0"/>
      <dgm:spPr/>
    </dgm:pt>
    <dgm:pt modelId="{04FE96DB-441B-475C-A465-2E641F49EFB8}" type="pres">
      <dgm:prSet presAssocID="{454D49F1-01C6-433A-B57D-763D8CE193A5}" presName="horzTwo" presStyleCnt="0"/>
      <dgm:spPr/>
    </dgm:pt>
    <dgm:pt modelId="{C3DC4293-5144-4FC1-9B98-084B2BF38D1F}" type="pres">
      <dgm:prSet presAssocID="{43BB3148-36A4-4D56-B49C-404489E158FF}" presName="vertThree" presStyleCnt="0"/>
      <dgm:spPr/>
    </dgm:pt>
    <dgm:pt modelId="{DAE27593-90E3-4CC2-AB6F-742285D7BCB4}" type="pres">
      <dgm:prSet presAssocID="{43BB3148-36A4-4D56-B49C-404489E158FF}" presName="txThree" presStyleLbl="node3" presStyleIdx="0" presStyleCnt="4" custScaleX="62848" custLinFactNeighborX="2719" custLinFactNeighborY="148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F77E4E-0D1E-4F50-8079-766BBC7C9C06}" type="pres">
      <dgm:prSet presAssocID="{43BB3148-36A4-4D56-B49C-404489E158FF}" presName="horzThree" presStyleCnt="0"/>
      <dgm:spPr/>
    </dgm:pt>
    <dgm:pt modelId="{B571144F-E302-4DC3-B31A-9CF499F56AD8}" type="pres">
      <dgm:prSet presAssocID="{E0B352F4-2071-4B3E-BDA4-FCFA2577A602}" presName="sibSpaceThree" presStyleCnt="0"/>
      <dgm:spPr/>
    </dgm:pt>
    <dgm:pt modelId="{BC41759B-DDFB-4F96-ACC7-2EFBA6B9807D}" type="pres">
      <dgm:prSet presAssocID="{C3CE68D9-67BB-4A2F-BDAA-969A519DD83B}" presName="vertThree" presStyleCnt="0"/>
      <dgm:spPr/>
    </dgm:pt>
    <dgm:pt modelId="{EB71F40A-D7A4-44BA-9E06-71B969BF4D96}" type="pres">
      <dgm:prSet presAssocID="{C3CE68D9-67BB-4A2F-BDAA-969A519DD83B}" presName="txThree" presStyleLbl="node3" presStyleIdx="1" presStyleCnt="4" custScaleX="536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E0A9348-BF00-4E60-87BF-D417701C4FA1}" type="pres">
      <dgm:prSet presAssocID="{C3CE68D9-67BB-4A2F-BDAA-969A519DD83B}" presName="horzThree" presStyleCnt="0"/>
      <dgm:spPr/>
    </dgm:pt>
    <dgm:pt modelId="{FE20F449-9E00-4648-81ED-05C03466E6E9}" type="pres">
      <dgm:prSet presAssocID="{6B75B1BF-8705-4D0A-B765-F062F2216A5F}" presName="sibSpaceTwo" presStyleCnt="0"/>
      <dgm:spPr/>
    </dgm:pt>
    <dgm:pt modelId="{3CE130FE-0CEE-494C-AC29-4E7F470B0710}" type="pres">
      <dgm:prSet presAssocID="{479A2807-3CA5-478D-82FC-D9C815271D29}" presName="vertTwo" presStyleCnt="0"/>
      <dgm:spPr/>
    </dgm:pt>
    <dgm:pt modelId="{39C089C3-DAE8-4884-889C-FDC255614B4B}" type="pres">
      <dgm:prSet presAssocID="{479A2807-3CA5-478D-82FC-D9C815271D29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001CD5-976E-45E9-9CDF-1330C69FB158}" type="pres">
      <dgm:prSet presAssocID="{479A2807-3CA5-478D-82FC-D9C815271D29}" presName="parTransTwo" presStyleCnt="0"/>
      <dgm:spPr/>
    </dgm:pt>
    <dgm:pt modelId="{F8239A61-8044-461B-8DD0-7F56448094D5}" type="pres">
      <dgm:prSet presAssocID="{479A2807-3CA5-478D-82FC-D9C815271D29}" presName="horzTwo" presStyleCnt="0"/>
      <dgm:spPr/>
    </dgm:pt>
    <dgm:pt modelId="{0EEFE048-E496-403C-9CC7-8ECCCCC5B825}" type="pres">
      <dgm:prSet presAssocID="{018C0711-D546-4A9E-A7D2-13C0BDF31CED}" presName="vertThree" presStyleCnt="0"/>
      <dgm:spPr/>
    </dgm:pt>
    <dgm:pt modelId="{697FEE63-0D9F-4642-9505-DE2FE83ABE8D}" type="pres">
      <dgm:prSet presAssocID="{018C0711-D546-4A9E-A7D2-13C0BDF31CED}" presName="txThree" presStyleLbl="node3" presStyleIdx="2" presStyleCnt="4" custScaleX="5812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3BA4C56-1704-4BE4-AF6F-6894D7815A11}" type="pres">
      <dgm:prSet presAssocID="{018C0711-D546-4A9E-A7D2-13C0BDF31CED}" presName="horzThree" presStyleCnt="0"/>
      <dgm:spPr/>
    </dgm:pt>
    <dgm:pt modelId="{97D47AEE-F33C-4917-86A9-F5A1A570A5AE}" type="pres">
      <dgm:prSet presAssocID="{95C10DDD-0D7A-4BB8-A074-3529D59F5523}" presName="sibSpaceThree" presStyleCnt="0"/>
      <dgm:spPr/>
    </dgm:pt>
    <dgm:pt modelId="{99597D2E-44FE-44AE-B018-6339944C5813}" type="pres">
      <dgm:prSet presAssocID="{4C343797-418F-4724-94D4-FB9AD954BFD8}" presName="vertThree" presStyleCnt="0"/>
      <dgm:spPr/>
    </dgm:pt>
    <dgm:pt modelId="{B0C8A96B-0C57-4C37-BEB8-72EB82B5814C}" type="pres">
      <dgm:prSet presAssocID="{4C343797-418F-4724-94D4-FB9AD954BFD8}" presName="txThree" presStyleLbl="node3" presStyleIdx="3" presStyleCnt="4" custScaleX="59237" custLinFactNeighborX="462" custLinFactNeighborY="27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E69C597-9F98-4E95-98DE-894820594718}" type="pres">
      <dgm:prSet presAssocID="{4C343797-418F-4724-94D4-FB9AD954BFD8}" presName="horzThree" presStyleCnt="0"/>
      <dgm:spPr/>
    </dgm:pt>
  </dgm:ptLst>
  <dgm:cxnLst>
    <dgm:cxn modelId="{31A5F359-1861-49E8-BE9D-B91EF4FEA156}" type="presOf" srcId="{8F9EA2D1-A516-4D84-A5E4-59CFEEA55E0E}" destId="{84F56422-B216-406F-836C-AD58511B7C06}" srcOrd="0" destOrd="0" presId="urn:microsoft.com/office/officeart/2005/8/layout/hierarchy4"/>
    <dgm:cxn modelId="{90E0CA68-2B6D-4E52-B829-E1F91049F447}" srcId="{479A2807-3CA5-478D-82FC-D9C815271D29}" destId="{018C0711-D546-4A9E-A7D2-13C0BDF31CED}" srcOrd="0" destOrd="0" parTransId="{6F01BC64-7584-418C-918F-F7AC9A8E00CA}" sibTransId="{95C10DDD-0D7A-4BB8-A074-3529D59F5523}"/>
    <dgm:cxn modelId="{97B06D50-4B12-4394-A111-617A49D5E175}" type="presOf" srcId="{4C343797-418F-4724-94D4-FB9AD954BFD8}" destId="{B0C8A96B-0C57-4C37-BEB8-72EB82B5814C}" srcOrd="0" destOrd="0" presId="urn:microsoft.com/office/officeart/2005/8/layout/hierarchy4"/>
    <dgm:cxn modelId="{64448F30-26A5-4B5B-8369-6B3214C711F0}" type="presOf" srcId="{454D49F1-01C6-433A-B57D-763D8CE193A5}" destId="{DB2F01EE-54AA-49F5-854D-25F112B6042D}" srcOrd="0" destOrd="0" presId="urn:microsoft.com/office/officeart/2005/8/layout/hierarchy4"/>
    <dgm:cxn modelId="{E4AB7912-8C35-49F4-AD17-B56B9E9B7839}" srcId="{454D49F1-01C6-433A-B57D-763D8CE193A5}" destId="{C3CE68D9-67BB-4A2F-BDAA-969A519DD83B}" srcOrd="1" destOrd="0" parTransId="{ABDDEAFD-54E8-4443-9A08-FB9F9C44484E}" sibTransId="{C96EC18A-4E80-4D7B-B288-82F4E46D1076}"/>
    <dgm:cxn modelId="{E430FC07-34F8-4BFB-B45C-1AF31F549E9F}" type="presOf" srcId="{C3CE68D9-67BB-4A2F-BDAA-969A519DD83B}" destId="{EB71F40A-D7A4-44BA-9E06-71B969BF4D96}" srcOrd="0" destOrd="0" presId="urn:microsoft.com/office/officeart/2005/8/layout/hierarchy4"/>
    <dgm:cxn modelId="{C6C292B0-BD5C-4CB9-B07D-6C0E44F5569F}" type="presOf" srcId="{018C0711-D546-4A9E-A7D2-13C0BDF31CED}" destId="{697FEE63-0D9F-4642-9505-DE2FE83ABE8D}" srcOrd="0" destOrd="0" presId="urn:microsoft.com/office/officeart/2005/8/layout/hierarchy4"/>
    <dgm:cxn modelId="{860B8FDF-C902-450E-8EC4-127F84BEADB3}" type="presOf" srcId="{6B343D8F-276D-42E5-8BA1-FCA6A37E3255}" destId="{7481939A-DF59-410C-A40C-F44C4D0A0497}" srcOrd="0" destOrd="0" presId="urn:microsoft.com/office/officeart/2005/8/layout/hierarchy4"/>
    <dgm:cxn modelId="{45752EA1-700B-495C-82ED-A231DAEF043F}" type="presOf" srcId="{479A2807-3CA5-478D-82FC-D9C815271D29}" destId="{39C089C3-DAE8-4884-889C-FDC255614B4B}" srcOrd="0" destOrd="0" presId="urn:microsoft.com/office/officeart/2005/8/layout/hierarchy4"/>
    <dgm:cxn modelId="{EB99E6A6-AC24-4F49-8BE2-5FB9202F9FD8}" srcId="{479A2807-3CA5-478D-82FC-D9C815271D29}" destId="{4C343797-418F-4724-94D4-FB9AD954BFD8}" srcOrd="1" destOrd="0" parTransId="{2DA2B9CF-3C78-4EFA-A053-E16AE2A15702}" sibTransId="{E47E3ACF-8BB1-479E-A5C6-8505D1889EB4}"/>
    <dgm:cxn modelId="{2987E9F1-4BA2-48AB-BF75-16471A53C1A9}" srcId="{6B343D8F-276D-42E5-8BA1-FCA6A37E3255}" destId="{8F9EA2D1-A516-4D84-A5E4-59CFEEA55E0E}" srcOrd="0" destOrd="0" parTransId="{4A2EC546-DBF8-4458-BD0D-D7B853E2D303}" sibTransId="{CE01ECCC-0A64-4E21-9C63-5AC0CAAC5AEA}"/>
    <dgm:cxn modelId="{A238DDD4-E58F-477A-88CA-F800621B8AD2}" srcId="{8F9EA2D1-A516-4D84-A5E4-59CFEEA55E0E}" destId="{479A2807-3CA5-478D-82FC-D9C815271D29}" srcOrd="1" destOrd="0" parTransId="{793BDF78-B92E-42ED-8DA8-6A3FD602BF14}" sibTransId="{FB767E20-3D9F-443B-90D8-5DD377450752}"/>
    <dgm:cxn modelId="{C3661168-F6FF-4E43-B4FF-68B6F872C682}" srcId="{454D49F1-01C6-433A-B57D-763D8CE193A5}" destId="{43BB3148-36A4-4D56-B49C-404489E158FF}" srcOrd="0" destOrd="0" parTransId="{B7299A0D-AAFB-4044-8FD5-2F46F037CCE7}" sibTransId="{E0B352F4-2071-4B3E-BDA4-FCFA2577A602}"/>
    <dgm:cxn modelId="{C1B0E228-18E5-4FDE-A54A-509E3ED6D0D0}" srcId="{8F9EA2D1-A516-4D84-A5E4-59CFEEA55E0E}" destId="{454D49F1-01C6-433A-B57D-763D8CE193A5}" srcOrd="0" destOrd="0" parTransId="{383269B4-8843-40BB-AB0E-CC922A879808}" sibTransId="{6B75B1BF-8705-4D0A-B765-F062F2216A5F}"/>
    <dgm:cxn modelId="{28B4E639-26FB-4859-90EC-0B93A65B07A8}" type="presOf" srcId="{43BB3148-36A4-4D56-B49C-404489E158FF}" destId="{DAE27593-90E3-4CC2-AB6F-742285D7BCB4}" srcOrd="0" destOrd="0" presId="urn:microsoft.com/office/officeart/2005/8/layout/hierarchy4"/>
    <dgm:cxn modelId="{C4C87DC3-7CD0-466A-A6B9-E0BAA0427BA1}" type="presParOf" srcId="{7481939A-DF59-410C-A40C-F44C4D0A0497}" destId="{A9BB8409-B33B-4DE4-8AB5-AE5129322950}" srcOrd="0" destOrd="0" presId="urn:microsoft.com/office/officeart/2005/8/layout/hierarchy4"/>
    <dgm:cxn modelId="{CF7B0FEE-84E0-4730-9567-CE4498DCB920}" type="presParOf" srcId="{A9BB8409-B33B-4DE4-8AB5-AE5129322950}" destId="{84F56422-B216-406F-836C-AD58511B7C06}" srcOrd="0" destOrd="0" presId="urn:microsoft.com/office/officeart/2005/8/layout/hierarchy4"/>
    <dgm:cxn modelId="{7A69B46C-2046-465A-8504-842DFC89B307}" type="presParOf" srcId="{A9BB8409-B33B-4DE4-8AB5-AE5129322950}" destId="{D49EF756-C51F-462B-8B39-AF5659F90D46}" srcOrd="1" destOrd="0" presId="urn:microsoft.com/office/officeart/2005/8/layout/hierarchy4"/>
    <dgm:cxn modelId="{F75C0ED2-401E-4913-8DC6-1CE04C3FCF7B}" type="presParOf" srcId="{A9BB8409-B33B-4DE4-8AB5-AE5129322950}" destId="{317EE56A-02D8-4DFA-B1A7-3BAAAEF63E07}" srcOrd="2" destOrd="0" presId="urn:microsoft.com/office/officeart/2005/8/layout/hierarchy4"/>
    <dgm:cxn modelId="{8DF5A269-2711-45B6-BA7A-EE877B89C815}" type="presParOf" srcId="{317EE56A-02D8-4DFA-B1A7-3BAAAEF63E07}" destId="{4850D05A-C1D8-4CAD-8BF3-5AC685D5E3C6}" srcOrd="0" destOrd="0" presId="urn:microsoft.com/office/officeart/2005/8/layout/hierarchy4"/>
    <dgm:cxn modelId="{194F2327-B746-4ECF-914D-0E9E2E209991}" type="presParOf" srcId="{4850D05A-C1D8-4CAD-8BF3-5AC685D5E3C6}" destId="{DB2F01EE-54AA-49F5-854D-25F112B6042D}" srcOrd="0" destOrd="0" presId="urn:microsoft.com/office/officeart/2005/8/layout/hierarchy4"/>
    <dgm:cxn modelId="{4ABC22FE-9BFF-487D-9961-B227C645CF1A}" type="presParOf" srcId="{4850D05A-C1D8-4CAD-8BF3-5AC685D5E3C6}" destId="{FA1C9C08-D84D-43E0-873A-F2DFBE941BBA}" srcOrd="1" destOrd="0" presId="urn:microsoft.com/office/officeart/2005/8/layout/hierarchy4"/>
    <dgm:cxn modelId="{D4E910CA-473D-4E40-8DB1-2F9FDCCE1BA5}" type="presParOf" srcId="{4850D05A-C1D8-4CAD-8BF3-5AC685D5E3C6}" destId="{04FE96DB-441B-475C-A465-2E641F49EFB8}" srcOrd="2" destOrd="0" presId="urn:microsoft.com/office/officeart/2005/8/layout/hierarchy4"/>
    <dgm:cxn modelId="{F1D983C3-39A8-432F-AEE3-98C8B90E487F}" type="presParOf" srcId="{04FE96DB-441B-475C-A465-2E641F49EFB8}" destId="{C3DC4293-5144-4FC1-9B98-084B2BF38D1F}" srcOrd="0" destOrd="0" presId="urn:microsoft.com/office/officeart/2005/8/layout/hierarchy4"/>
    <dgm:cxn modelId="{A8D83AD4-8806-4F65-A56B-0D30738F7C98}" type="presParOf" srcId="{C3DC4293-5144-4FC1-9B98-084B2BF38D1F}" destId="{DAE27593-90E3-4CC2-AB6F-742285D7BCB4}" srcOrd="0" destOrd="0" presId="urn:microsoft.com/office/officeart/2005/8/layout/hierarchy4"/>
    <dgm:cxn modelId="{BB446F93-93F8-467C-A113-666735D8BA74}" type="presParOf" srcId="{C3DC4293-5144-4FC1-9B98-084B2BF38D1F}" destId="{6BF77E4E-0D1E-4F50-8079-766BBC7C9C06}" srcOrd="1" destOrd="0" presId="urn:microsoft.com/office/officeart/2005/8/layout/hierarchy4"/>
    <dgm:cxn modelId="{BFD55478-F644-49BC-B0FC-4E96B451A0FC}" type="presParOf" srcId="{04FE96DB-441B-475C-A465-2E641F49EFB8}" destId="{B571144F-E302-4DC3-B31A-9CF499F56AD8}" srcOrd="1" destOrd="0" presId="urn:microsoft.com/office/officeart/2005/8/layout/hierarchy4"/>
    <dgm:cxn modelId="{E357E633-A150-463B-BCB4-29770282FED0}" type="presParOf" srcId="{04FE96DB-441B-475C-A465-2E641F49EFB8}" destId="{BC41759B-DDFB-4F96-ACC7-2EFBA6B9807D}" srcOrd="2" destOrd="0" presId="urn:microsoft.com/office/officeart/2005/8/layout/hierarchy4"/>
    <dgm:cxn modelId="{0C78EC06-ABE9-4641-BC0E-F50D2979D54B}" type="presParOf" srcId="{BC41759B-DDFB-4F96-ACC7-2EFBA6B9807D}" destId="{EB71F40A-D7A4-44BA-9E06-71B969BF4D96}" srcOrd="0" destOrd="0" presId="urn:microsoft.com/office/officeart/2005/8/layout/hierarchy4"/>
    <dgm:cxn modelId="{F03A3D05-3CC9-4093-9CF0-FB017FE01ACD}" type="presParOf" srcId="{BC41759B-DDFB-4F96-ACC7-2EFBA6B9807D}" destId="{DE0A9348-BF00-4E60-87BF-D417701C4FA1}" srcOrd="1" destOrd="0" presId="urn:microsoft.com/office/officeart/2005/8/layout/hierarchy4"/>
    <dgm:cxn modelId="{C7299047-0C1F-4197-9CEB-51C8CDB5B779}" type="presParOf" srcId="{317EE56A-02D8-4DFA-B1A7-3BAAAEF63E07}" destId="{FE20F449-9E00-4648-81ED-05C03466E6E9}" srcOrd="1" destOrd="0" presId="urn:microsoft.com/office/officeart/2005/8/layout/hierarchy4"/>
    <dgm:cxn modelId="{0606E59A-7F68-44C3-8CD7-302AFEBAA4C1}" type="presParOf" srcId="{317EE56A-02D8-4DFA-B1A7-3BAAAEF63E07}" destId="{3CE130FE-0CEE-494C-AC29-4E7F470B0710}" srcOrd="2" destOrd="0" presId="urn:microsoft.com/office/officeart/2005/8/layout/hierarchy4"/>
    <dgm:cxn modelId="{60D1B176-1BDD-4F5C-AA62-5AF33CF877A2}" type="presParOf" srcId="{3CE130FE-0CEE-494C-AC29-4E7F470B0710}" destId="{39C089C3-DAE8-4884-889C-FDC255614B4B}" srcOrd="0" destOrd="0" presId="urn:microsoft.com/office/officeart/2005/8/layout/hierarchy4"/>
    <dgm:cxn modelId="{B0DCBAD9-8856-4FC7-81F8-2ECD70CDCA5F}" type="presParOf" srcId="{3CE130FE-0CEE-494C-AC29-4E7F470B0710}" destId="{BA001CD5-976E-45E9-9CDF-1330C69FB158}" srcOrd="1" destOrd="0" presId="urn:microsoft.com/office/officeart/2005/8/layout/hierarchy4"/>
    <dgm:cxn modelId="{100E6327-135F-4E5F-BCE4-9C8CB65ACD0F}" type="presParOf" srcId="{3CE130FE-0CEE-494C-AC29-4E7F470B0710}" destId="{F8239A61-8044-461B-8DD0-7F56448094D5}" srcOrd="2" destOrd="0" presId="urn:microsoft.com/office/officeart/2005/8/layout/hierarchy4"/>
    <dgm:cxn modelId="{D02CA080-5ABC-40EE-99DC-16BA4E71F4D0}" type="presParOf" srcId="{F8239A61-8044-461B-8DD0-7F56448094D5}" destId="{0EEFE048-E496-403C-9CC7-8ECCCCC5B825}" srcOrd="0" destOrd="0" presId="urn:microsoft.com/office/officeart/2005/8/layout/hierarchy4"/>
    <dgm:cxn modelId="{BD9E42C0-E3EE-4A6B-AF0A-155250FF3F1B}" type="presParOf" srcId="{0EEFE048-E496-403C-9CC7-8ECCCCC5B825}" destId="{697FEE63-0D9F-4642-9505-DE2FE83ABE8D}" srcOrd="0" destOrd="0" presId="urn:microsoft.com/office/officeart/2005/8/layout/hierarchy4"/>
    <dgm:cxn modelId="{B9272074-BFE5-46E7-84D1-261938D3EC65}" type="presParOf" srcId="{0EEFE048-E496-403C-9CC7-8ECCCCC5B825}" destId="{73BA4C56-1704-4BE4-AF6F-6894D7815A11}" srcOrd="1" destOrd="0" presId="urn:microsoft.com/office/officeart/2005/8/layout/hierarchy4"/>
    <dgm:cxn modelId="{9B122D16-B9E2-495E-8AAA-816C70A32FC6}" type="presParOf" srcId="{F8239A61-8044-461B-8DD0-7F56448094D5}" destId="{97D47AEE-F33C-4917-86A9-F5A1A570A5AE}" srcOrd="1" destOrd="0" presId="urn:microsoft.com/office/officeart/2005/8/layout/hierarchy4"/>
    <dgm:cxn modelId="{F3BC00E5-6F20-4584-9C62-75C5614FFB8F}" type="presParOf" srcId="{F8239A61-8044-461B-8DD0-7F56448094D5}" destId="{99597D2E-44FE-44AE-B018-6339944C5813}" srcOrd="2" destOrd="0" presId="urn:microsoft.com/office/officeart/2005/8/layout/hierarchy4"/>
    <dgm:cxn modelId="{F6BF0899-87C3-4E15-9C01-EA9EB761EF57}" type="presParOf" srcId="{99597D2E-44FE-44AE-B018-6339944C5813}" destId="{B0C8A96B-0C57-4C37-BEB8-72EB82B5814C}" srcOrd="0" destOrd="0" presId="urn:microsoft.com/office/officeart/2005/8/layout/hierarchy4"/>
    <dgm:cxn modelId="{7E6D6221-7C19-4187-AD80-30744DEF5AE9}" type="presParOf" srcId="{99597D2E-44FE-44AE-B018-6339944C5813}" destId="{2E69C597-9F98-4E95-98DE-894820594718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8790E0-DFBC-45E2-B2C6-C6B5D8C30BB6}">
      <dsp:nvSpPr>
        <dsp:cNvPr id="0" name=""/>
        <dsp:cNvSpPr/>
      </dsp:nvSpPr>
      <dsp:spPr>
        <a:xfrm>
          <a:off x="4057256" y="600426"/>
          <a:ext cx="1625159" cy="562337"/>
        </a:xfrm>
        <a:prstGeom prst="roundRect">
          <a:avLst>
            <a:gd name="adj" fmla="val 10000"/>
          </a:avLst>
        </a:prstGeom>
        <a:solidFill>
          <a:srgbClr val="B4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/>
            <a:t>京准通</a:t>
          </a:r>
          <a:endParaRPr lang="zh-CN" altLang="en-US" sz="2000" b="1" kern="1200" dirty="0"/>
        </a:p>
      </dsp:txBody>
      <dsp:txXfrm>
        <a:off x="4073726" y="616896"/>
        <a:ext cx="1592219" cy="529397"/>
      </dsp:txXfrm>
    </dsp:sp>
    <dsp:sp modelId="{0F1DDB58-63BB-4C0D-AD74-EE9F110675E0}">
      <dsp:nvSpPr>
        <dsp:cNvPr id="0" name=""/>
        <dsp:cNvSpPr/>
      </dsp:nvSpPr>
      <dsp:spPr>
        <a:xfrm>
          <a:off x="2578210" y="1162763"/>
          <a:ext cx="2291625" cy="324108"/>
        </a:xfrm>
        <a:custGeom>
          <a:avLst/>
          <a:gdLst/>
          <a:ahLst/>
          <a:cxnLst/>
          <a:rect l="0" t="0" r="0" b="0"/>
          <a:pathLst>
            <a:path>
              <a:moveTo>
                <a:pt x="2291625" y="0"/>
              </a:moveTo>
              <a:lnTo>
                <a:pt x="2291625" y="162054"/>
              </a:lnTo>
              <a:lnTo>
                <a:pt x="0" y="162054"/>
              </a:lnTo>
              <a:lnTo>
                <a:pt x="0" y="324108"/>
              </a:lnTo>
            </a:path>
          </a:pathLst>
        </a:custGeom>
        <a:noFill/>
        <a:ln w="12700" cap="flat" cmpd="sng" algn="ctr">
          <a:solidFill>
            <a:srgbClr val="D2143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AF59B3-5C59-42B4-9BC7-42B57B12482A}">
      <dsp:nvSpPr>
        <dsp:cNvPr id="0" name=""/>
        <dsp:cNvSpPr/>
      </dsp:nvSpPr>
      <dsp:spPr>
        <a:xfrm>
          <a:off x="1232497" y="1486872"/>
          <a:ext cx="2691424" cy="648631"/>
        </a:xfrm>
        <a:prstGeom prst="roundRect">
          <a:avLst>
            <a:gd name="adj" fmla="val 10000"/>
          </a:avLst>
        </a:prstGeom>
        <a:solidFill>
          <a:srgbClr val="B4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/>
            <a:t>营销产品</a:t>
          </a:r>
          <a:endParaRPr lang="zh-CN" altLang="en-US" sz="2000" b="1" kern="1200" dirty="0"/>
        </a:p>
      </dsp:txBody>
      <dsp:txXfrm>
        <a:off x="1251495" y="1505870"/>
        <a:ext cx="2653428" cy="610635"/>
      </dsp:txXfrm>
    </dsp:sp>
    <dsp:sp modelId="{D14BE93B-64E9-46D9-97C9-3DBCD28C85F9}">
      <dsp:nvSpPr>
        <dsp:cNvPr id="0" name=""/>
        <dsp:cNvSpPr/>
      </dsp:nvSpPr>
      <dsp:spPr>
        <a:xfrm>
          <a:off x="635926" y="2135503"/>
          <a:ext cx="1942283" cy="324108"/>
        </a:xfrm>
        <a:custGeom>
          <a:avLst/>
          <a:gdLst/>
          <a:ahLst/>
          <a:cxnLst/>
          <a:rect l="0" t="0" r="0" b="0"/>
          <a:pathLst>
            <a:path>
              <a:moveTo>
                <a:pt x="1942283" y="0"/>
              </a:moveTo>
              <a:lnTo>
                <a:pt x="1942283" y="162054"/>
              </a:lnTo>
              <a:lnTo>
                <a:pt x="0" y="162054"/>
              </a:lnTo>
              <a:lnTo>
                <a:pt x="0" y="324108"/>
              </a:lnTo>
            </a:path>
          </a:pathLst>
        </a:custGeom>
        <a:noFill/>
        <a:ln w="12700" cap="flat" cmpd="sng" algn="ctr">
          <a:solidFill>
            <a:srgbClr val="D2143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73FF36-B8B5-4C29-88F9-2309DBC9B9CA}">
      <dsp:nvSpPr>
        <dsp:cNvPr id="0" name=""/>
        <dsp:cNvSpPr/>
      </dsp:nvSpPr>
      <dsp:spPr>
        <a:xfrm>
          <a:off x="101080" y="2459612"/>
          <a:ext cx="1069693" cy="810272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/>
            <a:t>京选品牌</a:t>
          </a:r>
          <a:endParaRPr lang="zh-CN" altLang="en-US" sz="1800" b="1" kern="1200" dirty="0"/>
        </a:p>
      </dsp:txBody>
      <dsp:txXfrm>
        <a:off x="124812" y="2483344"/>
        <a:ext cx="1022229" cy="762808"/>
      </dsp:txXfrm>
    </dsp:sp>
    <dsp:sp modelId="{5A69F627-F395-43C6-913E-DBB0C2243EB4}">
      <dsp:nvSpPr>
        <dsp:cNvPr id="0" name=""/>
        <dsp:cNvSpPr/>
      </dsp:nvSpPr>
      <dsp:spPr>
        <a:xfrm>
          <a:off x="1971867" y="2135503"/>
          <a:ext cx="606343" cy="324108"/>
        </a:xfrm>
        <a:custGeom>
          <a:avLst/>
          <a:gdLst/>
          <a:ahLst/>
          <a:cxnLst/>
          <a:rect l="0" t="0" r="0" b="0"/>
          <a:pathLst>
            <a:path>
              <a:moveTo>
                <a:pt x="606343" y="0"/>
              </a:moveTo>
              <a:lnTo>
                <a:pt x="606343" y="162054"/>
              </a:lnTo>
              <a:lnTo>
                <a:pt x="0" y="162054"/>
              </a:lnTo>
              <a:lnTo>
                <a:pt x="0" y="324108"/>
              </a:lnTo>
            </a:path>
          </a:pathLst>
        </a:custGeom>
        <a:noFill/>
        <a:ln w="12700" cap="flat" cmpd="sng" algn="ctr">
          <a:solidFill>
            <a:srgbClr val="D2143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932330-D344-4E95-ACE5-88DE667110E1}">
      <dsp:nvSpPr>
        <dsp:cNvPr id="0" name=""/>
        <dsp:cNvSpPr/>
      </dsp:nvSpPr>
      <dsp:spPr>
        <a:xfrm>
          <a:off x="1535395" y="2459612"/>
          <a:ext cx="872942" cy="810272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/>
            <a:t>京东快车</a:t>
          </a:r>
          <a:endParaRPr lang="en-US" altLang="zh-CN" sz="1800" b="1" kern="1200" dirty="0" smtClean="0"/>
        </a:p>
      </dsp:txBody>
      <dsp:txXfrm>
        <a:off x="1559127" y="2483344"/>
        <a:ext cx="825478" cy="762808"/>
      </dsp:txXfrm>
    </dsp:sp>
    <dsp:sp modelId="{E643E116-7B24-4782-B1E5-54E737E0502E}">
      <dsp:nvSpPr>
        <dsp:cNvPr id="0" name=""/>
        <dsp:cNvSpPr/>
      </dsp:nvSpPr>
      <dsp:spPr>
        <a:xfrm>
          <a:off x="2578210" y="2135503"/>
          <a:ext cx="652097" cy="3241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2054"/>
              </a:lnTo>
              <a:lnTo>
                <a:pt x="652097" y="162054"/>
              </a:lnTo>
              <a:lnTo>
                <a:pt x="652097" y="324108"/>
              </a:lnTo>
            </a:path>
          </a:pathLst>
        </a:custGeom>
        <a:noFill/>
        <a:ln w="12700" cap="flat" cmpd="sng" algn="ctr">
          <a:solidFill>
            <a:srgbClr val="D2143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F66C37-C97B-4F6F-A1EC-6BD65C14C39C}">
      <dsp:nvSpPr>
        <dsp:cNvPr id="0" name=""/>
        <dsp:cNvSpPr/>
      </dsp:nvSpPr>
      <dsp:spPr>
        <a:xfrm>
          <a:off x="2772961" y="2459612"/>
          <a:ext cx="914692" cy="810272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/>
            <a:t>京挑客</a:t>
          </a:r>
          <a:endParaRPr lang="en-US" altLang="zh-CN" sz="1800" b="1" kern="1200" dirty="0" smtClean="0"/>
        </a:p>
      </dsp:txBody>
      <dsp:txXfrm>
        <a:off x="2796693" y="2483344"/>
        <a:ext cx="867228" cy="762808"/>
      </dsp:txXfrm>
    </dsp:sp>
    <dsp:sp modelId="{FA82C2E9-D9D9-4C7A-94F0-F97065DD47F5}">
      <dsp:nvSpPr>
        <dsp:cNvPr id="0" name=""/>
        <dsp:cNvSpPr/>
      </dsp:nvSpPr>
      <dsp:spPr>
        <a:xfrm>
          <a:off x="2578210" y="2135503"/>
          <a:ext cx="1975597" cy="3241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2054"/>
              </a:lnTo>
              <a:lnTo>
                <a:pt x="1975597" y="162054"/>
              </a:lnTo>
              <a:lnTo>
                <a:pt x="1975597" y="324108"/>
              </a:lnTo>
            </a:path>
          </a:pathLst>
        </a:custGeom>
        <a:noFill/>
        <a:ln w="12700" cap="flat" cmpd="sng" algn="ctr">
          <a:solidFill>
            <a:srgbClr val="D2143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CA00C2-4636-4FF7-870B-9DF9BC96B178}">
      <dsp:nvSpPr>
        <dsp:cNvPr id="0" name=""/>
        <dsp:cNvSpPr/>
      </dsp:nvSpPr>
      <dsp:spPr>
        <a:xfrm>
          <a:off x="4052276" y="2459612"/>
          <a:ext cx="1003064" cy="810272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/>
            <a:t>京东直投</a:t>
          </a:r>
          <a:endParaRPr lang="en-US" altLang="zh-CN" sz="1800" b="1" kern="1200" dirty="0" smtClean="0"/>
        </a:p>
      </dsp:txBody>
      <dsp:txXfrm>
        <a:off x="4076008" y="2483344"/>
        <a:ext cx="955600" cy="762808"/>
      </dsp:txXfrm>
    </dsp:sp>
    <dsp:sp modelId="{CDAA74E2-1C84-49CC-8461-CD89BC68DF97}">
      <dsp:nvSpPr>
        <dsp:cNvPr id="0" name=""/>
        <dsp:cNvSpPr/>
      </dsp:nvSpPr>
      <dsp:spPr>
        <a:xfrm>
          <a:off x="4869835" y="1162763"/>
          <a:ext cx="2343857" cy="3241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2054"/>
              </a:lnTo>
              <a:lnTo>
                <a:pt x="2343857" y="162054"/>
              </a:lnTo>
              <a:lnTo>
                <a:pt x="2343857" y="324108"/>
              </a:lnTo>
            </a:path>
          </a:pathLst>
        </a:custGeom>
        <a:noFill/>
        <a:ln w="12700" cap="flat" cmpd="sng" algn="ctr">
          <a:solidFill>
            <a:srgbClr val="D2143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838EF8-8B8E-4C3A-9C42-DE1472A9BDD7}">
      <dsp:nvSpPr>
        <dsp:cNvPr id="0" name=""/>
        <dsp:cNvSpPr/>
      </dsp:nvSpPr>
      <dsp:spPr>
        <a:xfrm>
          <a:off x="5920213" y="1486872"/>
          <a:ext cx="2586960" cy="810272"/>
        </a:xfrm>
        <a:prstGeom prst="roundRect">
          <a:avLst>
            <a:gd name="adj" fmla="val 10000"/>
          </a:avLst>
        </a:prstGeom>
        <a:solidFill>
          <a:srgbClr val="B4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/>
            <a:t>平台工具</a:t>
          </a:r>
          <a:endParaRPr lang="en-US" altLang="zh-CN" sz="2000" b="1" kern="1200" dirty="0" smtClean="0"/>
        </a:p>
      </dsp:txBody>
      <dsp:txXfrm>
        <a:off x="5943945" y="1510604"/>
        <a:ext cx="2539496" cy="762808"/>
      </dsp:txXfrm>
    </dsp:sp>
    <dsp:sp modelId="{00A5D0B4-D34F-4458-B75C-5B4AAFEFEAAA}">
      <dsp:nvSpPr>
        <dsp:cNvPr id="0" name=""/>
        <dsp:cNvSpPr/>
      </dsp:nvSpPr>
      <dsp:spPr>
        <a:xfrm>
          <a:off x="5879193" y="2297144"/>
          <a:ext cx="1334500" cy="143442"/>
        </a:xfrm>
        <a:custGeom>
          <a:avLst/>
          <a:gdLst/>
          <a:ahLst/>
          <a:cxnLst/>
          <a:rect l="0" t="0" r="0" b="0"/>
          <a:pathLst>
            <a:path>
              <a:moveTo>
                <a:pt x="1334500" y="0"/>
              </a:moveTo>
              <a:lnTo>
                <a:pt x="1334500" y="71721"/>
              </a:lnTo>
              <a:lnTo>
                <a:pt x="0" y="71721"/>
              </a:lnTo>
              <a:lnTo>
                <a:pt x="0" y="143442"/>
              </a:lnTo>
            </a:path>
          </a:pathLst>
        </a:custGeom>
        <a:noFill/>
        <a:ln w="12700" cap="flat" cmpd="sng" algn="ctr">
          <a:solidFill>
            <a:srgbClr val="D2143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BCBD63-0AA3-4CC5-86A2-160803F6C613}">
      <dsp:nvSpPr>
        <dsp:cNvPr id="0" name=""/>
        <dsp:cNvSpPr/>
      </dsp:nvSpPr>
      <dsp:spPr>
        <a:xfrm>
          <a:off x="5419963" y="2440587"/>
          <a:ext cx="918459" cy="810272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b="1" kern="1200" dirty="0" smtClean="0"/>
            <a:t>DMP</a:t>
          </a:r>
        </a:p>
      </dsp:txBody>
      <dsp:txXfrm>
        <a:off x="5443695" y="2464319"/>
        <a:ext cx="870995" cy="762808"/>
      </dsp:txXfrm>
    </dsp:sp>
    <dsp:sp modelId="{043A8E86-90CF-4960-9D91-B6F9E1D7B343}">
      <dsp:nvSpPr>
        <dsp:cNvPr id="0" name=""/>
        <dsp:cNvSpPr/>
      </dsp:nvSpPr>
      <dsp:spPr>
        <a:xfrm>
          <a:off x="7135339" y="2297144"/>
          <a:ext cx="91440" cy="136547"/>
        </a:xfrm>
        <a:custGeom>
          <a:avLst/>
          <a:gdLst/>
          <a:ahLst/>
          <a:cxnLst/>
          <a:rect l="0" t="0" r="0" b="0"/>
          <a:pathLst>
            <a:path>
              <a:moveTo>
                <a:pt x="78353" y="0"/>
              </a:moveTo>
              <a:lnTo>
                <a:pt x="78353" y="68273"/>
              </a:lnTo>
              <a:lnTo>
                <a:pt x="45720" y="68273"/>
              </a:lnTo>
              <a:lnTo>
                <a:pt x="45720" y="136547"/>
              </a:lnTo>
            </a:path>
          </a:pathLst>
        </a:custGeom>
        <a:noFill/>
        <a:ln w="12700" cap="flat" cmpd="sng" algn="ctr">
          <a:solidFill>
            <a:srgbClr val="EF678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9B319-1BC0-4D0E-9134-0F538AC68989}">
      <dsp:nvSpPr>
        <dsp:cNvPr id="0" name=""/>
        <dsp:cNvSpPr/>
      </dsp:nvSpPr>
      <dsp:spPr>
        <a:xfrm>
          <a:off x="6719174" y="2433691"/>
          <a:ext cx="923771" cy="810272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/>
            <a:t>品牌产品</a:t>
          </a:r>
          <a:endParaRPr lang="en-US" altLang="zh-CN" sz="1800" b="1" kern="1200" dirty="0" smtClean="0"/>
        </a:p>
      </dsp:txBody>
      <dsp:txXfrm>
        <a:off x="6742906" y="2457423"/>
        <a:ext cx="876307" cy="762808"/>
      </dsp:txXfrm>
    </dsp:sp>
    <dsp:sp modelId="{3CAA8A70-522E-49E2-BEE9-83E8FE998D53}">
      <dsp:nvSpPr>
        <dsp:cNvPr id="0" name=""/>
        <dsp:cNvSpPr/>
      </dsp:nvSpPr>
      <dsp:spPr>
        <a:xfrm>
          <a:off x="7213693" y="2297144"/>
          <a:ext cx="1285738" cy="1067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360"/>
              </a:lnTo>
              <a:lnTo>
                <a:pt x="1285738" y="53360"/>
              </a:lnTo>
              <a:lnTo>
                <a:pt x="1285738" y="106720"/>
              </a:lnTo>
            </a:path>
          </a:pathLst>
        </a:custGeom>
        <a:noFill/>
        <a:ln w="12700" cap="flat" cmpd="sng" algn="ctr">
          <a:solidFill>
            <a:srgbClr val="EF678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259B91-A5BF-4ADD-A415-6331A43B6C27}">
      <dsp:nvSpPr>
        <dsp:cNvPr id="0" name=""/>
        <dsp:cNvSpPr/>
      </dsp:nvSpPr>
      <dsp:spPr>
        <a:xfrm>
          <a:off x="7991439" y="2403865"/>
          <a:ext cx="1015984" cy="810272"/>
        </a:xfrm>
        <a:prstGeom prst="roundRect">
          <a:avLst>
            <a:gd name="adj" fmla="val 10000"/>
          </a:avLst>
        </a:prstGeom>
        <a:noFill/>
        <a:ln w="19050" cap="flat" cmpd="sng" algn="ctr">
          <a:solidFill>
            <a:srgbClr val="07ADC9"/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solidFill>
                <a:srgbClr val="07ADC9"/>
              </a:solidFill>
            </a:rPr>
            <a:t>优化诊断</a:t>
          </a:r>
          <a:endParaRPr lang="en-US" altLang="zh-CN" sz="1800" b="1" kern="1200" dirty="0" smtClean="0">
            <a:solidFill>
              <a:srgbClr val="07ADC9"/>
            </a:solidFill>
          </a:endParaRPr>
        </a:p>
      </dsp:txBody>
      <dsp:txXfrm>
        <a:off x="8015171" y="2427597"/>
        <a:ext cx="968520" cy="7628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449EA2-5FB7-2C40-8B38-D0E9E16CEBA3}">
      <dsp:nvSpPr>
        <dsp:cNvPr id="0" name=""/>
        <dsp:cNvSpPr/>
      </dsp:nvSpPr>
      <dsp:spPr>
        <a:xfrm>
          <a:off x="4947567" y="1924068"/>
          <a:ext cx="2579554" cy="1594252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rgbClr val="C81423">
              <a:alpha val="90000"/>
              <a:hueOff val="0"/>
              <a:satOff val="0"/>
              <a:lumOff val="0"/>
              <a:alphaOff val="-26667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solidFill>
                <a:srgbClr val="171717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站外资源</a:t>
          </a:r>
          <a:endParaRPr lang="zh-CN" altLang="en-US" sz="1600" kern="1200" dirty="0">
            <a:solidFill>
              <a:srgbClr val="171717">
                <a:hueOff val="0"/>
                <a:satOff val="0"/>
                <a:lumOff val="0"/>
                <a:alphaOff val="0"/>
              </a:srgb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solidFill>
                <a:srgbClr val="171717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商品</a:t>
          </a:r>
          <a:r>
            <a:rPr lang="en-US" altLang="zh-CN" sz="1600" kern="1200" dirty="0" smtClean="0">
              <a:solidFill>
                <a:srgbClr val="171717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&amp;</a:t>
          </a:r>
          <a:r>
            <a:rPr lang="zh-CN" altLang="en-US" sz="1600" kern="1200" dirty="0" smtClean="0">
              <a:solidFill>
                <a:srgbClr val="171717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图片广告</a:t>
          </a:r>
          <a:endParaRPr lang="zh-CN" altLang="en-US" sz="1600" kern="1200" dirty="0">
            <a:solidFill>
              <a:srgbClr val="171717">
                <a:hueOff val="0"/>
                <a:satOff val="0"/>
                <a:lumOff val="0"/>
                <a:alphaOff val="0"/>
              </a:srgb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 smtClean="0">
              <a:solidFill>
                <a:srgbClr val="171717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CPS</a:t>
          </a:r>
          <a:r>
            <a:rPr lang="zh-CN" altLang="en-US" sz="1600" kern="1200" dirty="0" smtClean="0">
              <a:solidFill>
                <a:srgbClr val="171717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计费</a:t>
          </a:r>
          <a:endParaRPr lang="zh-CN" altLang="en-US" sz="1600" kern="1200" dirty="0">
            <a:solidFill>
              <a:srgbClr val="171717">
                <a:hueOff val="0"/>
                <a:satOff val="0"/>
                <a:lumOff val="0"/>
                <a:alphaOff val="0"/>
              </a:srgb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5756454" y="2357652"/>
        <a:ext cx="1735646" cy="1125647"/>
      </dsp:txXfrm>
    </dsp:sp>
    <dsp:sp modelId="{EED4382B-341F-EB42-B7C8-B4B42585DEE6}">
      <dsp:nvSpPr>
        <dsp:cNvPr id="0" name=""/>
        <dsp:cNvSpPr/>
      </dsp:nvSpPr>
      <dsp:spPr>
        <a:xfrm>
          <a:off x="1512913" y="1916530"/>
          <a:ext cx="2879583" cy="1609327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rgbClr val="C81423">
              <a:alpha val="90000"/>
              <a:hueOff val="0"/>
              <a:satOff val="0"/>
              <a:lumOff val="0"/>
              <a:alphaOff val="-4000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solidFill>
                <a:srgbClr val="171717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腾讯相关资源位</a:t>
          </a:r>
          <a:endParaRPr lang="zh-CN" altLang="en-US" sz="1600" kern="1200" dirty="0">
            <a:solidFill>
              <a:srgbClr val="171717">
                <a:hueOff val="0"/>
                <a:satOff val="0"/>
                <a:lumOff val="0"/>
                <a:alphaOff val="0"/>
              </a:srgb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solidFill>
                <a:srgbClr val="171717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商品</a:t>
          </a:r>
          <a:r>
            <a:rPr lang="en-US" altLang="zh-CN" sz="1600" kern="1200" dirty="0" smtClean="0">
              <a:solidFill>
                <a:srgbClr val="171717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&amp;</a:t>
          </a:r>
          <a:r>
            <a:rPr lang="zh-CN" altLang="en-US" sz="1600" kern="1200" dirty="0" smtClean="0">
              <a:solidFill>
                <a:srgbClr val="171717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图片广告</a:t>
          </a:r>
          <a:endParaRPr lang="zh-CN" altLang="en-US" sz="1600" kern="1200" dirty="0">
            <a:solidFill>
              <a:srgbClr val="171717">
                <a:hueOff val="0"/>
                <a:satOff val="0"/>
                <a:lumOff val="0"/>
                <a:alphaOff val="0"/>
              </a:srgb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 smtClean="0">
              <a:solidFill>
                <a:srgbClr val="171717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CPC</a:t>
          </a:r>
          <a:r>
            <a:rPr lang="zh-CN" altLang="en-US" sz="1600" kern="1200" dirty="0" smtClean="0">
              <a:solidFill>
                <a:srgbClr val="171717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计费</a:t>
          </a:r>
          <a:endParaRPr lang="zh-CN" altLang="en-US" sz="1600" kern="1200" dirty="0">
            <a:solidFill>
              <a:srgbClr val="171717">
                <a:hueOff val="0"/>
                <a:satOff val="0"/>
                <a:lumOff val="0"/>
                <a:alphaOff val="0"/>
              </a:srgb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1548265" y="2354214"/>
        <a:ext cx="1945004" cy="1136291"/>
      </dsp:txXfrm>
    </dsp:sp>
    <dsp:sp modelId="{5F0939B4-08DD-B54C-9C0B-D3B172F8AE27}">
      <dsp:nvSpPr>
        <dsp:cNvPr id="0" name=""/>
        <dsp:cNvSpPr/>
      </dsp:nvSpPr>
      <dsp:spPr>
        <a:xfrm>
          <a:off x="4889878" y="161912"/>
          <a:ext cx="2591051" cy="1062374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rgbClr val="C81423">
              <a:alpha val="90000"/>
              <a:hueOff val="0"/>
              <a:satOff val="0"/>
              <a:lumOff val="0"/>
              <a:alphaOff val="-13333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solidFill>
                <a:srgbClr val="171717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站内</a:t>
          </a:r>
          <a:r>
            <a:rPr lang="en-US" altLang="zh-CN" sz="1600" kern="1200" dirty="0" smtClean="0">
              <a:solidFill>
                <a:srgbClr val="171717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&amp;</a:t>
          </a:r>
          <a:r>
            <a:rPr lang="zh-CN" altLang="en-US" sz="1600" kern="1200" dirty="0" smtClean="0">
              <a:solidFill>
                <a:srgbClr val="171717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站外资源</a:t>
          </a:r>
          <a:endParaRPr lang="zh-CN" altLang="en-US" sz="1600" kern="1200" dirty="0">
            <a:solidFill>
              <a:srgbClr val="171717">
                <a:hueOff val="0"/>
                <a:satOff val="0"/>
                <a:lumOff val="0"/>
                <a:alphaOff val="0"/>
              </a:srgb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solidFill>
                <a:srgbClr val="171717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图片广告</a:t>
          </a:r>
          <a:endParaRPr lang="zh-CN" altLang="en-US" sz="1600" kern="1200" dirty="0">
            <a:solidFill>
              <a:srgbClr val="171717">
                <a:hueOff val="0"/>
                <a:satOff val="0"/>
                <a:lumOff val="0"/>
                <a:alphaOff val="0"/>
              </a:srgb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 smtClean="0">
              <a:solidFill>
                <a:srgbClr val="171717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CPD&amp;CPM</a:t>
          </a:r>
          <a:r>
            <a:rPr lang="zh-CN" altLang="en-US" sz="1600" kern="1200" dirty="0" smtClean="0">
              <a:solidFill>
                <a:srgbClr val="171717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计费</a:t>
          </a:r>
          <a:endParaRPr lang="zh-CN" altLang="en-US" sz="1600" kern="1200" dirty="0">
            <a:solidFill>
              <a:srgbClr val="171717">
                <a:hueOff val="0"/>
                <a:satOff val="0"/>
                <a:lumOff val="0"/>
                <a:alphaOff val="0"/>
              </a:srgb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5690531" y="185249"/>
        <a:ext cx="1767061" cy="750106"/>
      </dsp:txXfrm>
    </dsp:sp>
    <dsp:sp modelId="{5471EDBC-78DE-6B4B-B616-8815179AB461}">
      <dsp:nvSpPr>
        <dsp:cNvPr id="0" name=""/>
        <dsp:cNvSpPr/>
      </dsp:nvSpPr>
      <dsp:spPr>
        <a:xfrm>
          <a:off x="1603238" y="161912"/>
          <a:ext cx="2645238" cy="1062374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rgbClr val="C81423"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solidFill>
                <a:srgbClr val="171717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站内资源位</a:t>
          </a:r>
          <a:endParaRPr lang="zh-CN" altLang="en-US" sz="1600" kern="1200" dirty="0">
            <a:solidFill>
              <a:srgbClr val="171717">
                <a:hueOff val="0"/>
                <a:satOff val="0"/>
                <a:lumOff val="0"/>
                <a:alphaOff val="0"/>
              </a:srgb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solidFill>
                <a:srgbClr val="171717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商品</a:t>
          </a:r>
          <a:r>
            <a:rPr lang="en-US" altLang="zh-CN" sz="1600" kern="1200" dirty="0" smtClean="0">
              <a:solidFill>
                <a:srgbClr val="171717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/</a:t>
          </a:r>
          <a:r>
            <a:rPr lang="zh-CN" altLang="en-US" sz="1600" kern="1200" dirty="0" smtClean="0">
              <a:solidFill>
                <a:srgbClr val="171717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活动广告</a:t>
          </a:r>
          <a:endParaRPr lang="zh-CN" altLang="en-US" sz="1600" kern="1200" dirty="0">
            <a:solidFill>
              <a:srgbClr val="171717">
                <a:hueOff val="0"/>
                <a:satOff val="0"/>
                <a:lumOff val="0"/>
                <a:alphaOff val="0"/>
              </a:srgb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 smtClean="0">
              <a:solidFill>
                <a:srgbClr val="171717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CPC</a:t>
          </a:r>
          <a:r>
            <a:rPr lang="zh-CN" altLang="en-US" sz="1600" kern="1200" dirty="0" smtClean="0">
              <a:solidFill>
                <a:srgbClr val="171717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计费</a:t>
          </a:r>
          <a:endParaRPr lang="zh-CN" altLang="en-US" sz="1600" kern="1200" dirty="0">
            <a:solidFill>
              <a:srgbClr val="171717">
                <a:hueOff val="0"/>
                <a:satOff val="0"/>
                <a:lumOff val="0"/>
                <a:alphaOff val="0"/>
              </a:srgb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1626575" y="185249"/>
        <a:ext cx="1804992" cy="750106"/>
      </dsp:txXfrm>
    </dsp:sp>
    <dsp:sp modelId="{FD66EEE9-C88D-0E4D-860E-191CDA4917F6}">
      <dsp:nvSpPr>
        <dsp:cNvPr id="0" name=""/>
        <dsp:cNvSpPr/>
      </dsp:nvSpPr>
      <dsp:spPr>
        <a:xfrm>
          <a:off x="3065779" y="258434"/>
          <a:ext cx="1437525" cy="1437525"/>
        </a:xfrm>
        <a:prstGeom prst="pieWedge">
          <a:avLst/>
        </a:prstGeom>
        <a:solidFill>
          <a:srgbClr val="C81423">
            <a:alpha val="9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900" kern="1200" dirty="0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 </a:t>
          </a:r>
          <a:endParaRPr lang="zh-CN" altLang="en-US" sz="2900" kern="1200" dirty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3486820" y="679475"/>
        <a:ext cx="1016484" cy="1016484"/>
      </dsp:txXfrm>
    </dsp:sp>
    <dsp:sp modelId="{A943137D-53AC-9C4E-B2C4-F846D0AE614C}">
      <dsp:nvSpPr>
        <dsp:cNvPr id="0" name=""/>
        <dsp:cNvSpPr/>
      </dsp:nvSpPr>
      <dsp:spPr>
        <a:xfrm rot="5400000">
          <a:off x="4569703" y="258434"/>
          <a:ext cx="1437525" cy="1437525"/>
        </a:xfrm>
        <a:prstGeom prst="pieWedge">
          <a:avLst/>
        </a:prstGeom>
        <a:solidFill>
          <a:srgbClr val="C81423">
            <a:alpha val="90000"/>
            <a:hueOff val="0"/>
            <a:satOff val="0"/>
            <a:lumOff val="0"/>
            <a:alphaOff val="-13333"/>
          </a:srgb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900" kern="1200" dirty="0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 </a:t>
          </a:r>
          <a:endParaRPr lang="zh-CN" altLang="en-US" sz="2900" kern="1200" dirty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 rot="-5400000">
        <a:off x="4569703" y="679475"/>
        <a:ext cx="1016484" cy="1016484"/>
      </dsp:txXfrm>
    </dsp:sp>
    <dsp:sp modelId="{7F698D8B-C44A-9748-BD1D-5ABF3A54AD8B}">
      <dsp:nvSpPr>
        <dsp:cNvPr id="0" name=""/>
        <dsp:cNvSpPr/>
      </dsp:nvSpPr>
      <dsp:spPr>
        <a:xfrm rot="10800000">
          <a:off x="4569703" y="1762358"/>
          <a:ext cx="1437525" cy="1437525"/>
        </a:xfrm>
        <a:prstGeom prst="pieWedge">
          <a:avLst/>
        </a:prstGeom>
        <a:solidFill>
          <a:srgbClr val="C81423">
            <a:alpha val="90000"/>
            <a:hueOff val="0"/>
            <a:satOff val="0"/>
            <a:lumOff val="0"/>
            <a:alphaOff val="-26667"/>
          </a:srgb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900" kern="1200" dirty="0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 </a:t>
          </a:r>
          <a:endParaRPr lang="zh-CN" altLang="en-US" sz="2900" kern="1200" dirty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 rot="10800000">
        <a:off x="4569703" y="1762358"/>
        <a:ext cx="1016484" cy="1016484"/>
      </dsp:txXfrm>
    </dsp:sp>
    <dsp:sp modelId="{8B692515-50BD-B947-8D35-F7B4DFB7B567}">
      <dsp:nvSpPr>
        <dsp:cNvPr id="0" name=""/>
        <dsp:cNvSpPr/>
      </dsp:nvSpPr>
      <dsp:spPr>
        <a:xfrm rot="16200000">
          <a:off x="3065779" y="1762358"/>
          <a:ext cx="1437525" cy="1437525"/>
        </a:xfrm>
        <a:prstGeom prst="pieWedge">
          <a:avLst/>
        </a:prstGeom>
        <a:solidFill>
          <a:srgbClr val="C81423">
            <a:alpha val="90000"/>
            <a:hueOff val="0"/>
            <a:satOff val="0"/>
            <a:lumOff val="0"/>
            <a:alphaOff val="-40000"/>
          </a:srgb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900" kern="1200" dirty="0" smtClean="0">
              <a:solidFill>
                <a:sysClr val="window" lastClr="FFFFFF"/>
              </a:solidFill>
              <a:latin typeface="Arial"/>
              <a:ea typeface="黑体"/>
              <a:cs typeface="+mn-cs"/>
            </a:rPr>
            <a:t> </a:t>
          </a:r>
          <a:endParaRPr lang="zh-CN" altLang="en-US" sz="2900" kern="1200" dirty="0">
            <a:solidFill>
              <a:sysClr val="window" lastClr="FFFFFF"/>
            </a:solidFill>
            <a:latin typeface="Arial"/>
            <a:ea typeface="黑体"/>
            <a:cs typeface="+mn-cs"/>
          </a:endParaRPr>
        </a:p>
      </dsp:txBody>
      <dsp:txXfrm rot="5400000">
        <a:off x="3486820" y="1762358"/>
        <a:ext cx="1016484" cy="1016484"/>
      </dsp:txXfrm>
    </dsp:sp>
    <dsp:sp modelId="{4D3C584E-BD9E-1A4F-812B-ECF6805B06CB}">
      <dsp:nvSpPr>
        <dsp:cNvPr id="0" name=""/>
        <dsp:cNvSpPr/>
      </dsp:nvSpPr>
      <dsp:spPr>
        <a:xfrm>
          <a:off x="4213372" y="1417688"/>
          <a:ext cx="646263" cy="582650"/>
        </a:xfrm>
        <a:prstGeom prst="circularArrow">
          <a:avLst/>
        </a:prstGeom>
        <a:solidFill>
          <a:srgbClr val="C81423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7AD7D9F0-6660-9748-9714-798AC053A84C}">
      <dsp:nvSpPr>
        <dsp:cNvPr id="0" name=""/>
        <dsp:cNvSpPr/>
      </dsp:nvSpPr>
      <dsp:spPr>
        <a:xfrm rot="10800000">
          <a:off x="4218692" y="1489697"/>
          <a:ext cx="640943" cy="504593"/>
        </a:xfrm>
        <a:prstGeom prst="circularArrow">
          <a:avLst/>
        </a:prstGeom>
        <a:solidFill>
          <a:srgbClr val="C81423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CF8397-1126-45D5-AD64-0A392CBDE0B7}">
      <dsp:nvSpPr>
        <dsp:cNvPr id="0" name=""/>
        <dsp:cNvSpPr/>
      </dsp:nvSpPr>
      <dsp:spPr>
        <a:xfrm>
          <a:off x="623864" y="0"/>
          <a:ext cx="1620179" cy="405044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用未注册京准通的京东账号登录</a:t>
          </a:r>
          <a:r>
            <a:rPr lang="en-US" altLang="zh-CN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jzt.jd.com</a:t>
          </a:r>
          <a:endParaRPr lang="zh-CN" altLang="en-US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35727" y="11863"/>
        <a:ext cx="1596453" cy="381318"/>
      </dsp:txXfrm>
    </dsp:sp>
    <dsp:sp modelId="{D4108ED7-9802-4BAE-AAE9-81B164B7F9E7}">
      <dsp:nvSpPr>
        <dsp:cNvPr id="0" name=""/>
        <dsp:cNvSpPr/>
      </dsp:nvSpPr>
      <dsp:spPr>
        <a:xfrm rot="5400000">
          <a:off x="1398513" y="440486"/>
          <a:ext cx="70882" cy="70882"/>
        </a:xfrm>
        <a:prstGeom prst="rightArrow">
          <a:avLst>
            <a:gd name="adj1" fmla="val 66700"/>
            <a:gd name="adj2" fmla="val 50000"/>
          </a:avLst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126347-5482-4BD9-B79E-4764CF145057}">
      <dsp:nvSpPr>
        <dsp:cNvPr id="0" name=""/>
        <dsp:cNvSpPr/>
      </dsp:nvSpPr>
      <dsp:spPr>
        <a:xfrm>
          <a:off x="623864" y="546810"/>
          <a:ext cx="1620179" cy="405044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选择用户类型为代理商</a:t>
          </a:r>
          <a:r>
            <a:rPr lang="en-US" altLang="zh-CN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altLang="en-US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品牌商</a:t>
          </a:r>
          <a:r>
            <a:rPr lang="en-US" altLang="zh-CN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altLang="en-US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供应商</a:t>
          </a:r>
          <a:endParaRPr lang="zh-CN" altLang="en-US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35727" y="558673"/>
        <a:ext cx="1596453" cy="381318"/>
      </dsp:txXfrm>
    </dsp:sp>
    <dsp:sp modelId="{D093F082-E9C3-4C36-8E5D-5930DF2E6DCC}">
      <dsp:nvSpPr>
        <dsp:cNvPr id="0" name=""/>
        <dsp:cNvSpPr/>
      </dsp:nvSpPr>
      <dsp:spPr>
        <a:xfrm rot="5400000">
          <a:off x="1398513" y="987297"/>
          <a:ext cx="70882" cy="70882"/>
        </a:xfrm>
        <a:prstGeom prst="rightArrow">
          <a:avLst>
            <a:gd name="adj1" fmla="val 66700"/>
            <a:gd name="adj2" fmla="val 50000"/>
          </a:avLst>
        </a:prstGeom>
        <a:solidFill>
          <a:schemeClr val="accent2">
            <a:shade val="90000"/>
            <a:hueOff val="-13667"/>
            <a:satOff val="-2315"/>
            <a:lumOff val="1070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B905B4-CF75-4642-AB45-D8D7F179248E}">
      <dsp:nvSpPr>
        <dsp:cNvPr id="0" name=""/>
        <dsp:cNvSpPr/>
      </dsp:nvSpPr>
      <dsp:spPr>
        <a:xfrm>
          <a:off x="623864" y="1093621"/>
          <a:ext cx="1620179" cy="405044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提交公司基本信息审核</a:t>
          </a:r>
          <a:endParaRPr lang="zh-CN" altLang="en-US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35727" y="1105484"/>
        <a:ext cx="1596453" cy="381318"/>
      </dsp:txXfrm>
    </dsp:sp>
    <dsp:sp modelId="{531207EC-35E5-4F18-B627-9916A768A487}">
      <dsp:nvSpPr>
        <dsp:cNvPr id="0" name=""/>
        <dsp:cNvSpPr/>
      </dsp:nvSpPr>
      <dsp:spPr>
        <a:xfrm rot="5400000">
          <a:off x="1398513" y="1534107"/>
          <a:ext cx="70882" cy="70882"/>
        </a:xfrm>
        <a:prstGeom prst="rightArrow">
          <a:avLst>
            <a:gd name="adj1" fmla="val 66700"/>
            <a:gd name="adj2" fmla="val 50000"/>
          </a:avLst>
        </a:prstGeom>
        <a:solidFill>
          <a:schemeClr val="accent2">
            <a:shade val="90000"/>
            <a:hueOff val="-27334"/>
            <a:satOff val="-4629"/>
            <a:lumOff val="214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BB468F-C894-450D-9C93-38ECCC6C441C}">
      <dsp:nvSpPr>
        <dsp:cNvPr id="0" name=""/>
        <dsp:cNvSpPr/>
      </dsp:nvSpPr>
      <dsp:spPr>
        <a:xfrm>
          <a:off x="623864" y="1640432"/>
          <a:ext cx="1620179" cy="405044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成功入驻</a:t>
          </a:r>
          <a:endParaRPr lang="zh-CN" altLang="en-US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35727" y="1652295"/>
        <a:ext cx="1596453" cy="381318"/>
      </dsp:txXfrm>
    </dsp:sp>
    <dsp:sp modelId="{673625AD-3B21-4DEA-BD13-4EF11F5FA700}">
      <dsp:nvSpPr>
        <dsp:cNvPr id="0" name=""/>
        <dsp:cNvSpPr/>
      </dsp:nvSpPr>
      <dsp:spPr>
        <a:xfrm rot="5400000">
          <a:off x="1398513" y="2080918"/>
          <a:ext cx="70882" cy="70882"/>
        </a:xfrm>
        <a:prstGeom prst="rightArrow">
          <a:avLst>
            <a:gd name="adj1" fmla="val 66700"/>
            <a:gd name="adj2" fmla="val 50000"/>
          </a:avLst>
        </a:prstGeom>
        <a:solidFill>
          <a:schemeClr val="accent2">
            <a:shade val="90000"/>
            <a:hueOff val="-41001"/>
            <a:satOff val="-6944"/>
            <a:lumOff val="3211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74CB1F-AB5B-471D-B4B0-E901819F699E}">
      <dsp:nvSpPr>
        <dsp:cNvPr id="0" name=""/>
        <dsp:cNvSpPr/>
      </dsp:nvSpPr>
      <dsp:spPr>
        <a:xfrm>
          <a:off x="623864" y="2187243"/>
          <a:ext cx="1620179" cy="405044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可进行投放</a:t>
          </a:r>
          <a:endParaRPr lang="zh-CN" altLang="en-US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35727" y="2199106"/>
        <a:ext cx="1596453" cy="3813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F11C49-E2FC-4492-9356-4C0BEF992871}">
      <dsp:nvSpPr>
        <dsp:cNvPr id="0" name=""/>
        <dsp:cNvSpPr/>
      </dsp:nvSpPr>
      <dsp:spPr>
        <a:xfrm>
          <a:off x="791" y="103686"/>
          <a:ext cx="1951194" cy="472588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行为标签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4633" y="117528"/>
        <a:ext cx="1923510" cy="444904"/>
      </dsp:txXfrm>
    </dsp:sp>
    <dsp:sp modelId="{2F817043-C32E-416B-B4CB-38F2FDFCF8C3}">
      <dsp:nvSpPr>
        <dsp:cNvPr id="0" name=""/>
        <dsp:cNvSpPr/>
      </dsp:nvSpPr>
      <dsp:spPr>
        <a:xfrm>
          <a:off x="195910" y="576274"/>
          <a:ext cx="195119" cy="3544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4441"/>
              </a:lnTo>
              <a:lnTo>
                <a:pt x="195119" y="354441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6DD733-576C-4524-8BBB-3D021E2BAA89}">
      <dsp:nvSpPr>
        <dsp:cNvPr id="0" name=""/>
        <dsp:cNvSpPr/>
      </dsp:nvSpPr>
      <dsp:spPr>
        <a:xfrm>
          <a:off x="391030" y="694422"/>
          <a:ext cx="1573122" cy="4725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品牌行为</a:t>
          </a:r>
          <a:endParaRPr lang="zh-CN" altLang="en-US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04872" y="708264"/>
        <a:ext cx="1545438" cy="444904"/>
      </dsp:txXfrm>
    </dsp:sp>
    <dsp:sp modelId="{6388523E-554E-430C-8124-070D5B8A0668}">
      <dsp:nvSpPr>
        <dsp:cNvPr id="0" name=""/>
        <dsp:cNvSpPr/>
      </dsp:nvSpPr>
      <dsp:spPr>
        <a:xfrm>
          <a:off x="195910" y="576274"/>
          <a:ext cx="195119" cy="9451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45176"/>
              </a:lnTo>
              <a:lnTo>
                <a:pt x="195119" y="945176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A8A004-C0B4-48A6-B448-225FEFF51764}">
      <dsp:nvSpPr>
        <dsp:cNvPr id="0" name=""/>
        <dsp:cNvSpPr/>
      </dsp:nvSpPr>
      <dsp:spPr>
        <a:xfrm>
          <a:off x="391030" y="1285157"/>
          <a:ext cx="1573122" cy="4725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购物行为</a:t>
          </a:r>
          <a:endParaRPr lang="zh-CN" altLang="en-US" sz="12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04872" y="1298999"/>
        <a:ext cx="1545438" cy="444904"/>
      </dsp:txXfrm>
    </dsp:sp>
    <dsp:sp modelId="{1C2A6F4C-19F7-4E3E-851B-4EC01B35A39F}">
      <dsp:nvSpPr>
        <dsp:cNvPr id="0" name=""/>
        <dsp:cNvSpPr/>
      </dsp:nvSpPr>
      <dsp:spPr>
        <a:xfrm>
          <a:off x="195910" y="576274"/>
          <a:ext cx="195119" cy="15359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35912"/>
              </a:lnTo>
              <a:lnTo>
                <a:pt x="195119" y="1535912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400D47-EE17-443F-BE69-C88DB6F2050B}">
      <dsp:nvSpPr>
        <dsp:cNvPr id="0" name=""/>
        <dsp:cNvSpPr/>
      </dsp:nvSpPr>
      <dsp:spPr>
        <a:xfrm>
          <a:off x="391030" y="1875893"/>
          <a:ext cx="1573122" cy="4725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smtClean="0">
              <a:solidFill>
                <a:srgbClr val="2287D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搜索行为</a:t>
          </a:r>
          <a:endParaRPr lang="zh-CN" altLang="en-US" sz="1200" kern="1200">
            <a:solidFill>
              <a:srgbClr val="2287D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04872" y="1889735"/>
        <a:ext cx="1545438" cy="444904"/>
      </dsp:txXfrm>
    </dsp:sp>
    <dsp:sp modelId="{8A4EF700-60B7-4D96-AC8C-AC0BAE38DB37}">
      <dsp:nvSpPr>
        <dsp:cNvPr id="0" name=""/>
        <dsp:cNvSpPr/>
      </dsp:nvSpPr>
      <dsp:spPr>
        <a:xfrm>
          <a:off x="195910" y="576274"/>
          <a:ext cx="195119" cy="21266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26647"/>
              </a:lnTo>
              <a:lnTo>
                <a:pt x="195119" y="2126647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B489AC-AE03-4D53-BBFF-3C7BD47DFB31}">
      <dsp:nvSpPr>
        <dsp:cNvPr id="0" name=""/>
        <dsp:cNvSpPr/>
      </dsp:nvSpPr>
      <dsp:spPr>
        <a:xfrm>
          <a:off x="391030" y="2466628"/>
          <a:ext cx="1573122" cy="4725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smtClean="0">
              <a:solidFill>
                <a:srgbClr val="2287D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再营销 人群</a:t>
          </a:r>
          <a:endParaRPr lang="zh-CN" altLang="en-US" sz="1200" kern="1200">
            <a:solidFill>
              <a:srgbClr val="2287D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04872" y="2480470"/>
        <a:ext cx="1545438" cy="444904"/>
      </dsp:txXfrm>
    </dsp:sp>
    <dsp:sp modelId="{151D3C1B-A1F3-47C8-B564-AA01278C64F2}">
      <dsp:nvSpPr>
        <dsp:cNvPr id="0" name=""/>
        <dsp:cNvSpPr/>
      </dsp:nvSpPr>
      <dsp:spPr>
        <a:xfrm>
          <a:off x="2188280" y="103686"/>
          <a:ext cx="1951194" cy="472588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平台标签</a:t>
          </a:r>
          <a:endParaRPr lang="zh-CN" altLang="en-US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202122" y="117528"/>
        <a:ext cx="1923510" cy="444904"/>
      </dsp:txXfrm>
    </dsp:sp>
    <dsp:sp modelId="{FBEABFFB-7490-4AAD-9320-C1A32E12EB9E}">
      <dsp:nvSpPr>
        <dsp:cNvPr id="0" name=""/>
        <dsp:cNvSpPr/>
      </dsp:nvSpPr>
      <dsp:spPr>
        <a:xfrm>
          <a:off x="2383399" y="576274"/>
          <a:ext cx="195119" cy="3544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4441"/>
              </a:lnTo>
              <a:lnTo>
                <a:pt x="195119" y="354441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AD6956-9089-48BC-B84E-C9CA96BC822E}">
      <dsp:nvSpPr>
        <dsp:cNvPr id="0" name=""/>
        <dsp:cNvSpPr/>
      </dsp:nvSpPr>
      <dsp:spPr>
        <a:xfrm>
          <a:off x="2578519" y="694422"/>
          <a:ext cx="1573122" cy="4725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基本信息</a:t>
          </a:r>
          <a:endParaRPr lang="zh-CN" altLang="en-US" sz="1200" kern="1200">
            <a:solidFill>
              <a:schemeClr val="accent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592361" y="708264"/>
        <a:ext cx="1545438" cy="444904"/>
      </dsp:txXfrm>
    </dsp:sp>
    <dsp:sp modelId="{348269CD-DE07-4C5F-8BAD-B35A8B4F4DD0}">
      <dsp:nvSpPr>
        <dsp:cNvPr id="0" name=""/>
        <dsp:cNvSpPr/>
      </dsp:nvSpPr>
      <dsp:spPr>
        <a:xfrm>
          <a:off x="2383399" y="576274"/>
          <a:ext cx="195119" cy="9451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45176"/>
              </a:lnTo>
              <a:lnTo>
                <a:pt x="195119" y="945176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D44774-2E39-47CC-9718-E80A33A7A0C5}">
      <dsp:nvSpPr>
        <dsp:cNvPr id="0" name=""/>
        <dsp:cNvSpPr/>
      </dsp:nvSpPr>
      <dsp:spPr>
        <a:xfrm>
          <a:off x="2578519" y="1285157"/>
          <a:ext cx="1573122" cy="4725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购物数据</a:t>
          </a:r>
          <a:endParaRPr lang="zh-CN" altLang="en-US" sz="1200" kern="1200" dirty="0">
            <a:solidFill>
              <a:schemeClr val="accent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592361" y="1298999"/>
        <a:ext cx="1545438" cy="444904"/>
      </dsp:txXfrm>
    </dsp:sp>
    <dsp:sp modelId="{ECB73614-DED0-4E46-B218-A9E826E847DE}">
      <dsp:nvSpPr>
        <dsp:cNvPr id="0" name=""/>
        <dsp:cNvSpPr/>
      </dsp:nvSpPr>
      <dsp:spPr>
        <a:xfrm>
          <a:off x="2383399" y="576274"/>
          <a:ext cx="195119" cy="15359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35912"/>
              </a:lnTo>
              <a:lnTo>
                <a:pt x="195119" y="1535912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FE0F71-0EDF-405D-A145-44B64BE39E43}">
      <dsp:nvSpPr>
        <dsp:cNvPr id="0" name=""/>
        <dsp:cNvSpPr/>
      </dsp:nvSpPr>
      <dsp:spPr>
        <a:xfrm>
          <a:off x="2578519" y="1875893"/>
          <a:ext cx="1573122" cy="4725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购物兴趣</a:t>
          </a:r>
          <a:endParaRPr lang="zh-CN" altLang="en-US" sz="1200" kern="1200" dirty="0">
            <a:solidFill>
              <a:srgbClr val="C0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592361" y="1889735"/>
        <a:ext cx="1545438" cy="444904"/>
      </dsp:txXfrm>
    </dsp:sp>
    <dsp:sp modelId="{8C1DA432-6ECF-4253-B4B5-BAF45E24B16C}">
      <dsp:nvSpPr>
        <dsp:cNvPr id="0" name=""/>
        <dsp:cNvSpPr/>
      </dsp:nvSpPr>
      <dsp:spPr>
        <a:xfrm>
          <a:off x="2383399" y="576274"/>
          <a:ext cx="195119" cy="21266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26647"/>
              </a:lnTo>
              <a:lnTo>
                <a:pt x="195119" y="2126647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C33BFB-1CA8-4054-BF8A-686932F48CD1}">
      <dsp:nvSpPr>
        <dsp:cNvPr id="0" name=""/>
        <dsp:cNvSpPr/>
      </dsp:nvSpPr>
      <dsp:spPr>
        <a:xfrm>
          <a:off x="2578519" y="2466628"/>
          <a:ext cx="1573122" cy="4725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类目消费能力</a:t>
          </a:r>
          <a:endParaRPr lang="zh-CN" altLang="en-US" sz="1200" kern="1200" dirty="0">
            <a:solidFill>
              <a:srgbClr val="C0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592361" y="2480470"/>
        <a:ext cx="1545438" cy="444904"/>
      </dsp:txXfrm>
    </dsp:sp>
    <dsp:sp modelId="{EA1A96A0-372F-4B89-A001-9E1EDA78C7B3}">
      <dsp:nvSpPr>
        <dsp:cNvPr id="0" name=""/>
        <dsp:cNvSpPr/>
      </dsp:nvSpPr>
      <dsp:spPr>
        <a:xfrm>
          <a:off x="2383399" y="576274"/>
          <a:ext cx="195119" cy="27173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7383"/>
              </a:lnTo>
              <a:lnTo>
                <a:pt x="195119" y="2717383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F18CAC-DA10-4B4D-966C-CB3C8E407D8D}">
      <dsp:nvSpPr>
        <dsp:cNvPr id="0" name=""/>
        <dsp:cNvSpPr/>
      </dsp:nvSpPr>
      <dsp:spPr>
        <a:xfrm>
          <a:off x="2578519" y="3057364"/>
          <a:ext cx="1573122" cy="4725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行业垂直标签</a:t>
          </a:r>
          <a:endParaRPr lang="zh-CN" altLang="en-US" sz="1200" kern="1200" dirty="0">
            <a:solidFill>
              <a:srgbClr val="C0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592361" y="3071206"/>
        <a:ext cx="1545438" cy="444904"/>
      </dsp:txXfrm>
    </dsp:sp>
    <dsp:sp modelId="{8286A662-26EF-4CDA-8AA6-D8731058448C}">
      <dsp:nvSpPr>
        <dsp:cNvPr id="0" name=""/>
        <dsp:cNvSpPr/>
      </dsp:nvSpPr>
      <dsp:spPr>
        <a:xfrm>
          <a:off x="4375768" y="103686"/>
          <a:ext cx="1951194" cy="472588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私有标签</a:t>
          </a:r>
          <a:endParaRPr lang="zh-CN" altLang="en-US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389610" y="117528"/>
        <a:ext cx="1923510" cy="444904"/>
      </dsp:txXfrm>
    </dsp:sp>
    <dsp:sp modelId="{9D88C8B9-3FA3-441A-8480-ACD67E8A59C4}">
      <dsp:nvSpPr>
        <dsp:cNvPr id="0" name=""/>
        <dsp:cNvSpPr/>
      </dsp:nvSpPr>
      <dsp:spPr>
        <a:xfrm>
          <a:off x="6563257" y="103686"/>
          <a:ext cx="1951194" cy="472588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种子包</a:t>
          </a:r>
          <a:endParaRPr lang="zh-CN" altLang="en-US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577099" y="117528"/>
        <a:ext cx="1923510" cy="444904"/>
      </dsp:txXfrm>
    </dsp:sp>
    <dsp:sp modelId="{AEA49E5F-2CE3-4640-BA5F-91A154A0F07D}">
      <dsp:nvSpPr>
        <dsp:cNvPr id="0" name=""/>
        <dsp:cNvSpPr/>
      </dsp:nvSpPr>
      <dsp:spPr>
        <a:xfrm>
          <a:off x="6758377" y="576274"/>
          <a:ext cx="195119" cy="3544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4441"/>
              </a:lnTo>
              <a:lnTo>
                <a:pt x="195119" y="354441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420211-0CC9-4274-B985-CE156AD8809A}">
      <dsp:nvSpPr>
        <dsp:cNvPr id="0" name=""/>
        <dsp:cNvSpPr/>
      </dsp:nvSpPr>
      <dsp:spPr>
        <a:xfrm>
          <a:off x="6953496" y="694422"/>
          <a:ext cx="1573122" cy="4725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200" b="1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用户</a:t>
          </a:r>
          <a:r>
            <a:rPr lang="en-US" sz="1200" b="1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pin</a:t>
          </a:r>
          <a:r>
            <a:rPr lang="zh-CN" sz="1200" b="1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包</a:t>
          </a:r>
          <a:endParaRPr lang="zh-CN" sz="12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967338" y="708264"/>
        <a:ext cx="1545438" cy="444904"/>
      </dsp:txXfrm>
    </dsp:sp>
    <dsp:sp modelId="{5B014731-9B93-4E1C-BD6A-9A84FF75D2CA}">
      <dsp:nvSpPr>
        <dsp:cNvPr id="0" name=""/>
        <dsp:cNvSpPr/>
      </dsp:nvSpPr>
      <dsp:spPr>
        <a:xfrm>
          <a:off x="6758377" y="576274"/>
          <a:ext cx="195119" cy="9451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45176"/>
              </a:lnTo>
              <a:lnTo>
                <a:pt x="195119" y="945176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BE7A74-A338-44A4-A10E-E431CD214A60}">
      <dsp:nvSpPr>
        <dsp:cNvPr id="0" name=""/>
        <dsp:cNvSpPr/>
      </dsp:nvSpPr>
      <dsp:spPr>
        <a:xfrm>
          <a:off x="6953496" y="1285157"/>
          <a:ext cx="1573122" cy="4725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用户手机包</a:t>
          </a:r>
          <a:endParaRPr lang="zh-CN" altLang="en-US" sz="12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967338" y="1298999"/>
        <a:ext cx="1545438" cy="444904"/>
      </dsp:txXfrm>
    </dsp:sp>
    <dsp:sp modelId="{4F42C388-3E34-42D8-81FD-1EE63D2C1C17}">
      <dsp:nvSpPr>
        <dsp:cNvPr id="0" name=""/>
        <dsp:cNvSpPr/>
      </dsp:nvSpPr>
      <dsp:spPr>
        <a:xfrm>
          <a:off x="6758377" y="576274"/>
          <a:ext cx="195119" cy="15359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35912"/>
              </a:lnTo>
              <a:lnTo>
                <a:pt x="195119" y="1535912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97D417-DE72-4A21-89C2-FFCE29D058CC}">
      <dsp:nvSpPr>
        <dsp:cNvPr id="0" name=""/>
        <dsp:cNvSpPr/>
      </dsp:nvSpPr>
      <dsp:spPr>
        <a:xfrm>
          <a:off x="6953496" y="1875893"/>
          <a:ext cx="1573122" cy="4725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200" b="1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设备</a:t>
          </a:r>
          <a:r>
            <a:rPr lang="en-US" sz="1200" b="1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id</a:t>
          </a:r>
          <a:r>
            <a:rPr lang="zh-CN" sz="1200" b="1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包</a:t>
          </a:r>
          <a:endParaRPr lang="zh-CN" sz="12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967338" y="1889735"/>
        <a:ext cx="1545438" cy="444904"/>
      </dsp:txXfrm>
    </dsp:sp>
    <dsp:sp modelId="{D8D74D3A-04CB-4D3F-88D0-CB358CF5A484}">
      <dsp:nvSpPr>
        <dsp:cNvPr id="0" name=""/>
        <dsp:cNvSpPr/>
      </dsp:nvSpPr>
      <dsp:spPr>
        <a:xfrm>
          <a:off x="6758377" y="576274"/>
          <a:ext cx="195119" cy="21266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26647"/>
              </a:lnTo>
              <a:lnTo>
                <a:pt x="195119" y="2126647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E3FD77-F2F2-4433-B5A1-79E5C1153E76}">
      <dsp:nvSpPr>
        <dsp:cNvPr id="0" name=""/>
        <dsp:cNvSpPr/>
      </dsp:nvSpPr>
      <dsp:spPr>
        <a:xfrm>
          <a:off x="6953496" y="2466628"/>
          <a:ext cx="1573122" cy="4725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smtClean="0">
              <a:solidFill>
                <a:srgbClr val="2287D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MD5</a:t>
          </a:r>
          <a:r>
            <a:rPr lang="zh-CN" sz="1200" b="1" kern="1200" smtClean="0">
              <a:solidFill>
                <a:srgbClr val="2287D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加密手机包</a:t>
          </a:r>
          <a:endParaRPr lang="zh-CN" sz="1200" kern="1200">
            <a:solidFill>
              <a:srgbClr val="2287D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967338" y="2480470"/>
        <a:ext cx="1545438" cy="44490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CCC47C-3908-4FBA-941E-F6D69A13806D}">
      <dsp:nvSpPr>
        <dsp:cNvPr id="0" name=""/>
        <dsp:cNvSpPr/>
      </dsp:nvSpPr>
      <dsp:spPr>
        <a:xfrm>
          <a:off x="-2566052" y="-396055"/>
          <a:ext cx="3063361" cy="3063361"/>
        </a:xfrm>
        <a:prstGeom prst="blockArc">
          <a:avLst>
            <a:gd name="adj1" fmla="val 18900000"/>
            <a:gd name="adj2" fmla="val 2700000"/>
            <a:gd name="adj3" fmla="val 705"/>
          </a:avLst>
        </a:prstGeom>
        <a:noFill/>
        <a:ln w="381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C88F12-A972-44C0-929F-A1ADAD9FBFBD}">
      <dsp:nvSpPr>
        <dsp:cNvPr id="0" name=""/>
        <dsp:cNvSpPr/>
      </dsp:nvSpPr>
      <dsp:spPr>
        <a:xfrm>
          <a:off x="319720" y="227125"/>
          <a:ext cx="3216800" cy="454250"/>
        </a:xfrm>
        <a:prstGeom prst="rect">
          <a:avLst/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561" tIns="30480" rIns="30480" bIns="3048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200" b="1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品牌聚效</a:t>
          </a:r>
          <a:r>
            <a:rPr lang="en-US" sz="1200" b="1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CPM</a:t>
          </a:r>
          <a:r>
            <a:rPr lang="zh-CN" altLang="en-US" sz="1200" b="1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广告</a:t>
          </a:r>
          <a:r>
            <a:rPr lang="zh-CN" sz="1200" b="1" kern="12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	</a:t>
          </a:r>
          <a:endParaRPr lang="zh-CN" sz="1200" kern="1200" dirty="0">
            <a:solidFill>
              <a:srgbClr val="C0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19720" y="227125"/>
        <a:ext cx="3216800" cy="454250"/>
      </dsp:txXfrm>
    </dsp:sp>
    <dsp:sp modelId="{2CAFD984-A31B-4095-BB93-9ACCC9D846EF}">
      <dsp:nvSpPr>
        <dsp:cNvPr id="0" name=""/>
        <dsp:cNvSpPr/>
      </dsp:nvSpPr>
      <dsp:spPr>
        <a:xfrm>
          <a:off x="35814" y="170343"/>
          <a:ext cx="567812" cy="5678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C9657C-9DBD-40AE-BF49-969199450DFE}">
      <dsp:nvSpPr>
        <dsp:cNvPr id="0" name=""/>
        <dsp:cNvSpPr/>
      </dsp:nvSpPr>
      <dsp:spPr>
        <a:xfrm>
          <a:off x="484840" y="908500"/>
          <a:ext cx="3051680" cy="454250"/>
        </a:xfrm>
        <a:prstGeom prst="rect">
          <a:avLst/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561" tIns="30480" rIns="30480" bIns="3048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京东快车</a:t>
          </a:r>
          <a:r>
            <a:rPr lang="en-US" altLang="zh-CN" sz="1200" b="1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CPC</a:t>
          </a:r>
          <a:r>
            <a:rPr lang="zh-CN" altLang="en-US" sz="1200" b="1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广告（推荐位流量</a:t>
          </a:r>
          <a:r>
            <a:rPr lang="en-US" altLang="zh-CN" sz="1200" b="1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&amp;</a:t>
          </a:r>
          <a:r>
            <a:rPr lang="zh-CN" altLang="en-US" sz="1200" b="1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搜索位人群溢价）</a:t>
          </a:r>
          <a:endParaRPr lang="zh-CN" altLang="en-US" sz="1200" b="1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84840" y="908500"/>
        <a:ext cx="3051680" cy="454250"/>
      </dsp:txXfrm>
    </dsp:sp>
    <dsp:sp modelId="{E1243EB4-6211-4CFD-8C82-84EA846794AB}">
      <dsp:nvSpPr>
        <dsp:cNvPr id="0" name=""/>
        <dsp:cNvSpPr/>
      </dsp:nvSpPr>
      <dsp:spPr>
        <a:xfrm>
          <a:off x="200934" y="851719"/>
          <a:ext cx="567812" cy="5678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6A31B3-9950-4774-8333-50FD74F86356}">
      <dsp:nvSpPr>
        <dsp:cNvPr id="0" name=""/>
        <dsp:cNvSpPr/>
      </dsp:nvSpPr>
      <dsp:spPr>
        <a:xfrm>
          <a:off x="319720" y="1589875"/>
          <a:ext cx="3216800" cy="454250"/>
        </a:xfrm>
        <a:prstGeom prst="rect">
          <a:avLst/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561" tIns="30480" rIns="30480" bIns="3048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应用于京东调研（基于</a:t>
          </a:r>
          <a:r>
            <a:rPr lang="en-US" altLang="zh-CN" sz="1200" b="1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DMP</a:t>
          </a:r>
          <a:r>
            <a:rPr lang="zh-CN" altLang="en-US" sz="1200" b="1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人群定向的精准调研发起）</a:t>
          </a:r>
          <a:endParaRPr lang="zh-CN" sz="12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19720" y="1589875"/>
        <a:ext cx="3216800" cy="454250"/>
      </dsp:txXfrm>
    </dsp:sp>
    <dsp:sp modelId="{602AFC8B-6F74-425B-BA58-CDC276830F2C}">
      <dsp:nvSpPr>
        <dsp:cNvPr id="0" name=""/>
        <dsp:cNvSpPr/>
      </dsp:nvSpPr>
      <dsp:spPr>
        <a:xfrm>
          <a:off x="35814" y="1533094"/>
          <a:ext cx="567812" cy="5678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961FF2-C4FA-4856-AC47-F768C2754386}" type="datetimeFigureOut">
              <a:rPr lang="zh-CN" altLang="en-US" smtClean="0"/>
              <a:t>2016/8/12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4179BC-795E-4AC3-B4E8-B3ED259458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8129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2" algn="l" defTabSz="9142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88" algn="l" defTabSz="9142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30" algn="l" defTabSz="9142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74" algn="l" defTabSz="9142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43" algn="l" defTabSz="9142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网站承担的风险：</a:t>
            </a:r>
            <a:r>
              <a:rPr kumimoji="1" lang="en-US" altLang="zh-CN" dirty="0" smtClean="0"/>
              <a:t>CPD&lt;CPM&lt;CPC&lt;CPS</a:t>
            </a:r>
          </a:p>
          <a:p>
            <a:r>
              <a:rPr kumimoji="1" lang="zh-CN" altLang="en-US" dirty="0" smtClean="0"/>
              <a:t>广告主承担的风险：</a:t>
            </a:r>
            <a:r>
              <a:rPr kumimoji="1" lang="en-US" altLang="zh-CN" dirty="0" smtClean="0"/>
              <a:t>CPD&gt;CPM&gt;CPC&gt;CPS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179BC-795E-4AC3-B4E8-B3ED2594587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419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搜索相关问题可咨询向斌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179BC-795E-4AC3-B4E8-B3ED2594587D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354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179BC-795E-4AC3-B4E8-B3ED2594587D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887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4CEB66-F3B9-4A41-9EF1-A793271B5E88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4941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179BC-795E-4AC3-B4E8-B3ED2594587D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887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179BC-795E-4AC3-B4E8-B3ED2594587D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887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4CEB66-F3B9-4A41-9EF1-A793271B5E88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179BC-795E-4AC3-B4E8-B3ED2594587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733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179BC-795E-4AC3-B4E8-B3ED2594587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733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账户相关内容可咨询玉莲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BF7C0D-1B09-48CB-BEC6-39F329E58470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0551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把分散的多方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数据进行整合纳入统一的技术平台，并对这些数据进行标准化和细分，让用户可以把这些细分结果推向现有的互动营销环境里。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购物数据：用户的浏览、点击、购买、加购物车、搜索。广告主自有数据：上传的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PIN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包、种子包、设备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包、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MD5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加密手机包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多维度的标签：按行为、平台、私有标签细化；</a:t>
            </a:r>
          </a:p>
          <a:p>
            <a:pPr>
              <a:defRPr/>
            </a:pPr>
            <a:r>
              <a:rPr lang="zh-CN" altLang="en-US" dirty="0" smtClean="0"/>
              <a:t>画像分析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扩展：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标签、人群可视化分析和覆盖人群预估；扩展优质人群，放大营销效果</a:t>
            </a:r>
            <a:endParaRPr lang="zh-CN" altLang="en-US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179BC-795E-4AC3-B4E8-B3ED2594587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263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2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人群：通过一个或多个标签组合，通过一定的与或逻辑，生成的目标用户，比如</a:t>
            </a:r>
            <a:r>
              <a:rPr lang="en-US" altLang="zh-CN" dirty="0" smtClean="0"/>
              <a:t>30</a:t>
            </a:r>
            <a:r>
              <a:rPr lang="zh-CN" altLang="en-US" dirty="0" smtClean="0"/>
              <a:t>岁</a:t>
            </a:r>
            <a:r>
              <a:rPr lang="en-US" altLang="zh-CN" dirty="0" smtClean="0"/>
              <a:t>~35</a:t>
            </a:r>
            <a:r>
              <a:rPr lang="zh-CN" altLang="en-US" dirty="0" smtClean="0"/>
              <a:t>岁的怀孕妈妈；创建好后即可在京准通产品线引用。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179BC-795E-4AC3-B4E8-B3ED2594587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66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zh-CN" dirty="0" smtClean="0"/>
              <a:t>默认人群是为满足广告主更便捷使用</a:t>
            </a:r>
            <a:r>
              <a:rPr lang="en-US" altLang="zh-CN" dirty="0" smtClean="0"/>
              <a:t>DMP</a:t>
            </a:r>
            <a:r>
              <a:rPr lang="zh-CN" altLang="zh-CN" dirty="0" smtClean="0"/>
              <a:t>人群进行搜索溢价，系统为其生成</a:t>
            </a:r>
            <a:r>
              <a:rPr lang="zh-CN" altLang="en-US" dirty="0" smtClean="0"/>
              <a:t>的人群，分为</a:t>
            </a:r>
            <a:r>
              <a:rPr lang="zh-CN" altLang="zh-CN" dirty="0" smtClean="0"/>
              <a:t>默认浏览人群和默认购买人群</a:t>
            </a:r>
            <a:r>
              <a:rPr lang="zh-CN" altLang="en-US" dirty="0" smtClean="0"/>
              <a:t>，是</a:t>
            </a:r>
            <a:r>
              <a:rPr lang="en-US" altLang="zh-CN" dirty="0" smtClean="0"/>
              <a:t>DMP</a:t>
            </a:r>
            <a:r>
              <a:rPr lang="zh-CN" altLang="zh-CN" dirty="0" smtClean="0"/>
              <a:t>特增的一种人群。</a:t>
            </a:r>
            <a:endParaRPr lang="en-US" altLang="zh-CN" dirty="0" smtClean="0">
              <a:solidFill>
                <a:srgbClr val="C00000"/>
              </a:solidFill>
              <a:latin typeface="+mj-ea"/>
            </a:endParaRPr>
          </a:p>
          <a:p>
            <a:pPr>
              <a:defRPr/>
            </a:pPr>
            <a:r>
              <a:rPr lang="en-US" altLang="zh-CN" dirty="0" smtClean="0">
                <a:solidFill>
                  <a:srgbClr val="C00000"/>
                </a:solidFill>
                <a:latin typeface="+mj-ea"/>
              </a:rPr>
              <a:t>1</a:t>
            </a:r>
            <a:r>
              <a:rPr lang="zh-CN" altLang="en-US" dirty="0" smtClean="0">
                <a:solidFill>
                  <a:srgbClr val="C00000"/>
                </a:solidFill>
                <a:latin typeface="+mj-ea"/>
              </a:rPr>
              <a:t>）搜索人群溢价是一个溢价机制，而不是搜索位定向条件，即对于搜索了某关键词的高价值的用户，广告会以更高的出价参与竞价。</a:t>
            </a:r>
          </a:p>
          <a:p>
            <a:pPr>
              <a:defRPr/>
            </a:pPr>
            <a:r>
              <a:rPr lang="zh-CN" altLang="en-US" dirty="0" smtClean="0">
                <a:solidFill>
                  <a:srgbClr val="C00000"/>
                </a:solidFill>
                <a:latin typeface="+mj-ea"/>
              </a:rPr>
              <a:t>举例：若广告主在某个单元购买了关键词，出价为</a:t>
            </a:r>
            <a:r>
              <a:rPr lang="en-US" altLang="zh-CN" dirty="0" smtClean="0">
                <a:solidFill>
                  <a:srgbClr val="C00000"/>
                </a:solidFill>
                <a:latin typeface="+mj-ea"/>
              </a:rPr>
              <a:t>10</a:t>
            </a:r>
            <a:r>
              <a:rPr lang="zh-CN" altLang="en-US" dirty="0" smtClean="0">
                <a:solidFill>
                  <a:srgbClr val="C00000"/>
                </a:solidFill>
                <a:latin typeface="+mj-ea"/>
              </a:rPr>
              <a:t>元，并引用了</a:t>
            </a:r>
            <a:r>
              <a:rPr lang="en-US" altLang="zh-CN" dirty="0" smtClean="0">
                <a:solidFill>
                  <a:srgbClr val="C00000"/>
                </a:solidFill>
                <a:latin typeface="+mj-ea"/>
              </a:rPr>
              <a:t>A</a:t>
            </a:r>
            <a:r>
              <a:rPr lang="zh-CN" altLang="en-US" dirty="0" smtClean="0">
                <a:solidFill>
                  <a:srgbClr val="C00000"/>
                </a:solidFill>
                <a:latin typeface="+mj-ea"/>
              </a:rPr>
              <a:t>人群进行搜索人群溢价，且溢价系数设为</a:t>
            </a:r>
            <a:r>
              <a:rPr lang="en-US" altLang="zh-CN" dirty="0" smtClean="0">
                <a:solidFill>
                  <a:srgbClr val="C00000"/>
                </a:solidFill>
                <a:latin typeface="+mj-ea"/>
              </a:rPr>
              <a:t>x%</a:t>
            </a:r>
            <a:r>
              <a:rPr lang="zh-CN" altLang="en-US" dirty="0" smtClean="0">
                <a:solidFill>
                  <a:srgbClr val="C00000"/>
                </a:solidFill>
                <a:latin typeface="+mj-ea"/>
              </a:rPr>
              <a:t>。</a:t>
            </a:r>
          </a:p>
          <a:p>
            <a:pPr>
              <a:defRPr/>
            </a:pPr>
            <a:r>
              <a:rPr lang="zh-CN" altLang="en-US" dirty="0" smtClean="0">
                <a:solidFill>
                  <a:srgbClr val="C00000"/>
                </a:solidFill>
                <a:latin typeface="+mj-ea"/>
              </a:rPr>
              <a:t>那么当一个用户搜索了相应关键词，若这个用户不属于</a:t>
            </a:r>
            <a:r>
              <a:rPr lang="en-US" altLang="zh-CN" dirty="0" smtClean="0">
                <a:solidFill>
                  <a:srgbClr val="C00000"/>
                </a:solidFill>
                <a:latin typeface="+mj-ea"/>
              </a:rPr>
              <a:t>A</a:t>
            </a:r>
            <a:r>
              <a:rPr lang="zh-CN" altLang="en-US" dirty="0" smtClean="0">
                <a:solidFill>
                  <a:srgbClr val="C00000"/>
                </a:solidFill>
                <a:latin typeface="+mj-ea"/>
              </a:rPr>
              <a:t>人群，该单元会以</a:t>
            </a:r>
            <a:r>
              <a:rPr lang="en-US" altLang="zh-CN" dirty="0" smtClean="0">
                <a:solidFill>
                  <a:srgbClr val="C00000"/>
                </a:solidFill>
                <a:latin typeface="+mj-ea"/>
              </a:rPr>
              <a:t>10</a:t>
            </a:r>
            <a:r>
              <a:rPr lang="zh-CN" altLang="en-US" dirty="0" smtClean="0">
                <a:solidFill>
                  <a:srgbClr val="C00000"/>
                </a:solidFill>
                <a:latin typeface="+mj-ea"/>
              </a:rPr>
              <a:t>元的出价参与竞价；若用户属于</a:t>
            </a:r>
            <a:r>
              <a:rPr lang="en-US" altLang="zh-CN" dirty="0" smtClean="0">
                <a:solidFill>
                  <a:srgbClr val="C00000"/>
                </a:solidFill>
                <a:latin typeface="+mj-ea"/>
              </a:rPr>
              <a:t>A</a:t>
            </a:r>
            <a:r>
              <a:rPr lang="zh-CN" altLang="en-US" dirty="0" smtClean="0">
                <a:solidFill>
                  <a:srgbClr val="C00000"/>
                </a:solidFill>
                <a:latin typeface="+mj-ea"/>
              </a:rPr>
              <a:t>人群，该单元会以</a:t>
            </a:r>
            <a:r>
              <a:rPr lang="en-US" altLang="zh-CN" dirty="0" smtClean="0">
                <a:solidFill>
                  <a:srgbClr val="C00000"/>
                </a:solidFill>
                <a:latin typeface="+mj-ea"/>
              </a:rPr>
              <a:t>10*(1+x%)</a:t>
            </a:r>
            <a:r>
              <a:rPr lang="zh-CN" altLang="en-US" dirty="0" smtClean="0">
                <a:solidFill>
                  <a:srgbClr val="C00000"/>
                </a:solidFill>
                <a:latin typeface="+mj-ea"/>
              </a:rPr>
              <a:t>元的出价参与竞价。</a:t>
            </a:r>
          </a:p>
          <a:p>
            <a:pPr>
              <a:defRPr/>
            </a:pPr>
            <a:r>
              <a:rPr lang="en-US" altLang="zh-CN" dirty="0" smtClean="0">
                <a:solidFill>
                  <a:srgbClr val="C00000"/>
                </a:solidFill>
                <a:latin typeface="+mj-ea"/>
              </a:rPr>
              <a:t>2</a:t>
            </a:r>
            <a:r>
              <a:rPr lang="zh-CN" altLang="en-US" dirty="0" smtClean="0">
                <a:solidFill>
                  <a:srgbClr val="C00000"/>
                </a:solidFill>
                <a:latin typeface="+mj-ea"/>
              </a:rPr>
              <a:t>）切勿认为对某个单元搜索位进行了搜索人群溢价，就是指单元只会针对设置的人群进行关键词出价。实际上，所有搜索了单元所买的关键词的用户，无论该用户是否属于溢价人群，单元都会参与竞价，只是出价高低的问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179BC-795E-4AC3-B4E8-B3ED2594587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030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4CEB66-F3B9-4A41-9EF1-A793271B5E88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494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254"/>
            <a:ext cx="7772400" cy="1102514"/>
          </a:xfrm>
          <a:prstGeom prst="rect">
            <a:avLst/>
          </a:prstGeom>
        </p:spPr>
        <p:txBody>
          <a:bodyPr lIns="91430" tIns="45715" rIns="91430" bIns="45715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034"/>
            <a:ext cx="6400800" cy="1313633"/>
          </a:xfrm>
          <a:prstGeom prst="rect">
            <a:avLst/>
          </a:prstGeom>
        </p:spPr>
        <p:txBody>
          <a:bodyPr lIns="91430" tIns="45715" rIns="91430" bIns="45715"/>
          <a:lstStyle>
            <a:lvl1pPr marL="0" indent="0" algn="ctr">
              <a:buNone/>
              <a:defRPr/>
            </a:lvl1pPr>
            <a:lvl2pPr marL="457142" indent="0" algn="ctr">
              <a:buNone/>
              <a:defRPr/>
            </a:lvl2pPr>
            <a:lvl3pPr marL="914288" indent="0" algn="ctr">
              <a:buNone/>
              <a:defRPr/>
            </a:lvl3pPr>
            <a:lvl4pPr marL="1371430" indent="0" algn="ctr">
              <a:buNone/>
              <a:defRPr/>
            </a:lvl4pPr>
            <a:lvl5pPr marL="1828574" indent="0" algn="ctr">
              <a:buNone/>
              <a:defRPr/>
            </a:lvl5pPr>
            <a:lvl6pPr marL="2285715" indent="0" algn="ctr">
              <a:buNone/>
              <a:defRPr/>
            </a:lvl6pPr>
            <a:lvl7pPr marL="2742857" indent="0" algn="ctr">
              <a:buNone/>
              <a:defRPr/>
            </a:lvl7pPr>
            <a:lvl8pPr marL="3200000" indent="0" algn="ctr">
              <a:buNone/>
              <a:defRPr/>
            </a:lvl8pPr>
            <a:lvl9pPr marL="3657143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2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Page_</a:t>
            </a:r>
            <a:fld id="{36FF1A91-6489-4732-B324-4F633F77F504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FF"/>
              </a:solidFill>
              <a:latin typeface="FrutigerNext LT Regular" charset="0"/>
              <a:ea typeface="宋体" pitchFamily="2" charset="-122"/>
              <a:sym typeface="FrutigerNext LT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941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429"/>
            <a:ext cx="8229600" cy="856989"/>
          </a:xfrm>
          <a:prstGeom prst="rect">
            <a:avLst/>
          </a:prstGeom>
        </p:spPr>
        <p:txBody>
          <a:bodyPr lIns="91430" tIns="45715" rIns="91430" bIns="45715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99475"/>
            <a:ext cx="8229600" cy="3395116"/>
          </a:xfrm>
          <a:prstGeom prst="rect">
            <a:avLst/>
          </a:prstGeom>
        </p:spPr>
        <p:txBody>
          <a:bodyPr vert="eaVert" lIns="91430" tIns="45715" rIns="91430" bIns="45715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Page_</a:t>
            </a:r>
            <a:fld id="{B7AD286F-539B-45FA-B7F9-682C7A248F25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FF"/>
              </a:solidFill>
              <a:latin typeface="FrutigerNext LT Regular" charset="0"/>
              <a:ea typeface="宋体" pitchFamily="2" charset="-122"/>
              <a:sym typeface="FrutigerNext LT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4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447"/>
            <a:ext cx="2057400" cy="4388160"/>
          </a:xfrm>
          <a:prstGeom prst="rect">
            <a:avLst/>
          </a:prstGeom>
        </p:spPr>
        <p:txBody>
          <a:bodyPr vert="eaVert" lIns="91430" tIns="45715" rIns="91430" bIns="45715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447"/>
            <a:ext cx="6019800" cy="4388160"/>
          </a:xfrm>
          <a:prstGeom prst="rect">
            <a:avLst/>
          </a:prstGeom>
        </p:spPr>
        <p:txBody>
          <a:bodyPr vert="eaVert" lIns="91430" tIns="45715" rIns="91430" bIns="45715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Page_</a:t>
            </a:r>
            <a:fld id="{CE858AF8-8EF1-406B-811A-890EE06F478F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FF"/>
              </a:solidFill>
              <a:latin typeface="FrutigerNext LT Regular" charset="0"/>
              <a:ea typeface="宋体" pitchFamily="2" charset="-122"/>
              <a:sym typeface="FrutigerNext LT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5043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8"/>
            <a:ext cx="8229600" cy="857250"/>
          </a:xfrm>
          <a:prstGeom prst="rect">
            <a:avLst/>
          </a:prstGeom>
        </p:spPr>
        <p:txBody>
          <a:bodyPr lIns="91430" tIns="45715" rIns="91430" bIns="45715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Page_</a:t>
            </a:r>
            <a:fld id="{A65A08D5-A9CB-447A-A346-70D7CA6035BB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FF"/>
              </a:solidFill>
              <a:latin typeface="FrutigerNext LT Regular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53211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60F58-3108-4415-857A-6D0360DF626E}" type="datetimeFigureOut">
              <a:rPr lang="zh-CN" altLang="en-US" smtClean="0"/>
              <a:t>2016/8/12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Page_</a:t>
            </a:r>
            <a:fld id="{36FF1A91-6489-4732-B324-4F633F77F504}" type="slidenum">
              <a:rPr lang="zh-CN" altLang="en-US" smtClean="0"/>
              <a:pPr>
                <a:defRPr/>
              </a:pPr>
              <a:t>‹#›</a:t>
            </a:fld>
            <a:endParaRPr lang="en-US" altLang="zh-CN" sz="1800">
              <a:solidFill>
                <a:srgbClr val="FFFFFF"/>
              </a:solidFill>
              <a:latin typeface="FrutigerNext LT Regular" charset="0"/>
              <a:ea typeface="宋体" pitchFamily="2" charset="-122"/>
              <a:sym typeface="FrutigerNext LT Regular" charset="0"/>
            </a:endParaRPr>
          </a:p>
        </p:txBody>
      </p:sp>
      <p:sp>
        <p:nvSpPr>
          <p:cNvPr id="3" name="KSO_CT2"/>
          <p:cNvSpPr>
            <a:spLocks noGrp="1"/>
          </p:cNvSpPr>
          <p:nvPr>
            <p:ph type="subTitle" idx="1" hasCustomPrompt="1"/>
          </p:nvPr>
        </p:nvSpPr>
        <p:spPr>
          <a:xfrm>
            <a:off x="923118" y="4295388"/>
            <a:ext cx="7323909" cy="350408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  <a:effectLst/>
                <a:latin typeface="+mn-ea"/>
                <a:ea typeface="+mn-ea"/>
              </a:defRPr>
            </a:lvl1pPr>
            <a:lvl2pPr marL="257156" indent="0" algn="ctr">
              <a:buNone/>
              <a:defRPr sz="1100"/>
            </a:lvl2pPr>
            <a:lvl3pPr marL="514313" indent="0" algn="ctr">
              <a:buNone/>
              <a:defRPr sz="1000"/>
            </a:lvl3pPr>
            <a:lvl4pPr marL="771468" indent="0" algn="ctr">
              <a:buNone/>
              <a:defRPr sz="900"/>
            </a:lvl4pPr>
            <a:lvl5pPr marL="1028624" indent="0" algn="ctr">
              <a:buNone/>
              <a:defRPr sz="900"/>
            </a:lvl5pPr>
            <a:lvl6pPr marL="1285779" indent="0" algn="ctr">
              <a:buNone/>
              <a:defRPr sz="900"/>
            </a:lvl6pPr>
            <a:lvl7pPr marL="1542935" indent="0" algn="ctr">
              <a:buNone/>
              <a:defRPr sz="900"/>
            </a:lvl7pPr>
            <a:lvl8pPr marL="1800090" indent="0" algn="ctr">
              <a:buNone/>
              <a:defRPr sz="900"/>
            </a:lvl8pPr>
            <a:lvl9pPr marL="2057246" indent="0" algn="ctr">
              <a:buNone/>
              <a:defRPr sz="900"/>
            </a:lvl9pPr>
          </a:lstStyle>
          <a:p>
            <a:r>
              <a:rPr lang="zh-CN" altLang="en-US" dirty="0" smtClean="0"/>
              <a:t>单击此处添加您的副标题</a:t>
            </a:r>
          </a:p>
        </p:txBody>
      </p:sp>
      <p:sp>
        <p:nvSpPr>
          <p:cNvPr id="7" name="KSO_CT1"/>
          <p:cNvSpPr>
            <a:spLocks noGrp="1"/>
          </p:cNvSpPr>
          <p:nvPr>
            <p:ph type="title" hasCustomPrompt="1"/>
          </p:nvPr>
        </p:nvSpPr>
        <p:spPr>
          <a:xfrm>
            <a:off x="923118" y="3608179"/>
            <a:ext cx="7323909" cy="585365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2700" b="1" kern="1000" baseline="0">
                <a:solidFill>
                  <a:schemeClr val="accent1">
                    <a:lumMod val="7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单击此处添加您的标题文字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47203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4967">
          <p15:clr>
            <a:srgbClr val="FBAE40"/>
          </p15:clr>
        </p15:guide>
        <p15:guide id="0" orient="horz" pos="2160" userDrawn="1">
          <p15:clr>
            <a:srgbClr val="FBAE40"/>
          </p15:clr>
        </p15:guide>
        <p15:guide id="2" pos="6623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395536" y="123478"/>
            <a:ext cx="8215844" cy="59700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>
                <a:solidFill>
                  <a:schemeClr val="accent1"/>
                </a:solidFill>
              </a:defRPr>
            </a:lvl1pPr>
            <a:lvl2pPr>
              <a:defRPr sz="1400"/>
            </a:lvl2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  <a:t>2016/8/12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Page_</a:t>
            </a:r>
            <a:fld id="{6C040DDD-E867-407B-BDB1-21571C896B91}" type="slidenum">
              <a:rPr lang="zh-CN" altLang="en-US" smtClean="0"/>
              <a:pPr>
                <a:defRPr/>
              </a:pPr>
              <a:t>‹#›</a:t>
            </a:fld>
            <a:endParaRPr lang="en-US" altLang="zh-CN" sz="1800">
              <a:solidFill>
                <a:srgbClr val="FFFFFF"/>
              </a:solidFill>
              <a:latin typeface="FrutigerNext LT Regular" charset="0"/>
              <a:ea typeface="宋体" pitchFamily="2" charset="-122"/>
              <a:sym typeface="FrutigerNext LT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9152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 hasCustomPrompt="1"/>
          </p:nvPr>
        </p:nvSpPr>
        <p:spPr>
          <a:xfrm>
            <a:off x="1574008" y="1581159"/>
            <a:ext cx="5995988" cy="926306"/>
          </a:xfrm>
        </p:spPr>
        <p:txBody>
          <a:bodyPr anchor="b">
            <a:normAutofit/>
          </a:bodyPr>
          <a:lstStyle>
            <a:lvl1pPr algn="ctr">
              <a:defRPr sz="200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 smtClean="0"/>
              <a:t>此处添加您的标题</a:t>
            </a:r>
            <a:endParaRPr lang="en-US" dirty="0"/>
          </a:p>
        </p:txBody>
      </p:sp>
      <p:sp>
        <p:nvSpPr>
          <p:cNvPr id="3" name="KSO_ST2"/>
          <p:cNvSpPr>
            <a:spLocks noGrp="1"/>
          </p:cNvSpPr>
          <p:nvPr>
            <p:ph type="body" idx="1" hasCustomPrompt="1"/>
          </p:nvPr>
        </p:nvSpPr>
        <p:spPr>
          <a:xfrm>
            <a:off x="3038181" y="2550318"/>
            <a:ext cx="3067663" cy="268109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  <a:lvl2pPr marL="257156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2pPr>
            <a:lvl3pPr marL="514313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3pPr>
            <a:lvl4pPr marL="771468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624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779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293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09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246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单击此处添加您的副标题</a:t>
            </a:r>
            <a:endParaRPr lang="en-US" altLang="zh-CN" dirty="0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  <a:t>2016/8/12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Page_</a:t>
            </a:r>
            <a:fld id="{E561AFE8-09E7-47F2-960B-A2E9CB24EF44}" type="slidenum">
              <a:rPr lang="zh-CN" altLang="en-US" smtClean="0"/>
              <a:pPr>
                <a:defRPr/>
              </a:pPr>
              <a:t>‹#›</a:t>
            </a:fld>
            <a:endParaRPr lang="en-US" altLang="zh-CN" sz="1800">
              <a:solidFill>
                <a:srgbClr val="FFFFFF"/>
              </a:solidFill>
              <a:latin typeface="FrutigerNext LT Regular" charset="0"/>
              <a:ea typeface="宋体" pitchFamily="2" charset="-122"/>
              <a:sym typeface="FrutigerNext LT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721740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049867" y="933453"/>
            <a:ext cx="3810000" cy="369927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4889508" y="933453"/>
            <a:ext cx="3820587" cy="369927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  <a:t>2016/8/12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Page_</a:t>
            </a:r>
            <a:fld id="{8EBACE74-89D9-4F9B-877D-8DC1CB7831FB}" type="slidenum">
              <a:rPr lang="zh-CN" altLang="en-US" smtClean="0"/>
              <a:pPr>
                <a:defRPr/>
              </a:pPr>
              <a:t>‹#›</a:t>
            </a:fld>
            <a:endParaRPr lang="en-US" altLang="zh-CN" sz="1800">
              <a:solidFill>
                <a:srgbClr val="FFFFFF"/>
              </a:solidFill>
              <a:latin typeface="FrutigerNext LT Regular" charset="0"/>
              <a:ea typeface="宋体" pitchFamily="2" charset="-122"/>
              <a:sym typeface="FrutigerNext LT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6366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727199" y="88905"/>
            <a:ext cx="6984076" cy="53776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4578" y="1032277"/>
            <a:ext cx="3868340" cy="617934"/>
          </a:xfrm>
        </p:spPr>
        <p:txBody>
          <a:bodyPr anchor="b">
            <a:normAutofit/>
          </a:bodyPr>
          <a:lstStyle>
            <a:lvl1pPr marL="0" indent="0">
              <a:buNone/>
              <a:defRPr sz="1000" b="1"/>
            </a:lvl1pPr>
            <a:lvl2pPr marL="257156" indent="0">
              <a:buNone/>
              <a:defRPr sz="1100" b="1"/>
            </a:lvl2pPr>
            <a:lvl3pPr marL="514313" indent="0">
              <a:buNone/>
              <a:defRPr sz="1000" b="1"/>
            </a:lvl3pPr>
            <a:lvl4pPr marL="771468" indent="0">
              <a:buNone/>
              <a:defRPr sz="900" b="1"/>
            </a:lvl4pPr>
            <a:lvl5pPr marL="1028624" indent="0">
              <a:buNone/>
              <a:defRPr sz="900" b="1"/>
            </a:lvl5pPr>
            <a:lvl6pPr marL="1285779" indent="0">
              <a:buNone/>
              <a:defRPr sz="900" b="1"/>
            </a:lvl6pPr>
            <a:lvl7pPr marL="1542935" indent="0">
              <a:buNone/>
              <a:defRPr sz="900" b="1"/>
            </a:lvl7pPr>
            <a:lvl8pPr marL="1800090" indent="0">
              <a:buNone/>
              <a:defRPr sz="900" b="1"/>
            </a:lvl8pPr>
            <a:lvl9pPr marL="2057246" indent="0">
              <a:buNone/>
              <a:defRPr sz="9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824578" y="1650211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3895" y="1032277"/>
            <a:ext cx="3887391" cy="617934"/>
          </a:xfrm>
        </p:spPr>
        <p:txBody>
          <a:bodyPr anchor="b">
            <a:normAutofit/>
          </a:bodyPr>
          <a:lstStyle>
            <a:lvl1pPr marL="0" indent="0">
              <a:buNone/>
              <a:defRPr sz="1000" b="1"/>
            </a:lvl1pPr>
            <a:lvl2pPr marL="257156" indent="0">
              <a:buNone/>
              <a:defRPr sz="1100" b="1"/>
            </a:lvl2pPr>
            <a:lvl3pPr marL="514313" indent="0">
              <a:buNone/>
              <a:defRPr sz="1000" b="1"/>
            </a:lvl3pPr>
            <a:lvl4pPr marL="771468" indent="0">
              <a:buNone/>
              <a:defRPr sz="900" b="1"/>
            </a:lvl4pPr>
            <a:lvl5pPr marL="1028624" indent="0">
              <a:buNone/>
              <a:defRPr sz="900" b="1"/>
            </a:lvl5pPr>
            <a:lvl6pPr marL="1285779" indent="0">
              <a:buNone/>
              <a:defRPr sz="900" b="1"/>
            </a:lvl6pPr>
            <a:lvl7pPr marL="1542935" indent="0">
              <a:buNone/>
              <a:defRPr sz="900" b="1"/>
            </a:lvl7pPr>
            <a:lvl8pPr marL="1800090" indent="0">
              <a:buNone/>
              <a:defRPr sz="900" b="1"/>
            </a:lvl8pPr>
            <a:lvl9pPr marL="2057246" indent="0">
              <a:buNone/>
              <a:defRPr sz="9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4823895" y="1650211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7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60F58-3108-4415-857A-6D0360DF626E}" type="datetimeFigureOut">
              <a:rPr lang="zh-CN" altLang="en-US" smtClean="0"/>
              <a:t>2016/8/12</a:t>
            </a:fld>
            <a:endParaRPr lang="zh-CN" altLang="en-US"/>
          </a:p>
        </p:txBody>
      </p:sp>
      <p:sp>
        <p:nvSpPr>
          <p:cNvPr id="8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Page_</a:t>
            </a:r>
            <a:fld id="{BEF6DC33-A441-4E6A-9474-0D2CD0618A63}" type="slidenum">
              <a:rPr lang="zh-CN" altLang="en-US" smtClean="0"/>
              <a:pPr>
                <a:defRPr/>
              </a:pPr>
              <a:t>‹#›</a:t>
            </a:fld>
            <a:endParaRPr lang="en-US" altLang="zh-CN" sz="1800">
              <a:solidFill>
                <a:srgbClr val="FFFFFF"/>
              </a:solidFill>
              <a:latin typeface="FrutigerNext LT Regular" charset="0"/>
              <a:ea typeface="宋体" pitchFamily="2" charset="-122"/>
              <a:sym typeface="FrutigerNext LT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1393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  <a:t>2016/8/12</a:t>
            </a:fld>
            <a:endParaRPr lang="zh-CN" altLang="en-US"/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Page_</a:t>
            </a:r>
            <a:fld id="{F32F3673-3C4F-446C-95B1-8B1943CC3BF9}" type="slidenum">
              <a:rPr lang="zh-CN" altLang="en-US" smtClean="0"/>
              <a:pPr>
                <a:defRPr/>
              </a:pPr>
              <a:t>‹#›</a:t>
            </a:fld>
            <a:endParaRPr lang="en-US" altLang="zh-CN" sz="1800">
              <a:solidFill>
                <a:srgbClr val="FFFFFF"/>
              </a:solidFill>
              <a:latin typeface="FrutigerNext LT Regular" charset="0"/>
              <a:ea typeface="宋体" pitchFamily="2" charset="-122"/>
              <a:sym typeface="FrutigerNext LT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4002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  <a:t>2016/8/12</a:t>
            </a:fld>
            <a:endParaRPr lang="zh-CN" altLang="en-US"/>
          </a:p>
        </p:txBody>
      </p:sp>
      <p:sp>
        <p:nvSpPr>
          <p:cNvPr id="3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Page_</a:t>
            </a:r>
            <a:fld id="{313D3907-17E2-497A-B483-FD4037E84EA2}" type="slidenum">
              <a:rPr lang="zh-CN" altLang="en-US" smtClean="0"/>
              <a:pPr>
                <a:defRPr/>
              </a:pPr>
              <a:t>‹#›</a:t>
            </a:fld>
            <a:endParaRPr lang="en-US" altLang="zh-CN" sz="1800">
              <a:solidFill>
                <a:srgbClr val="FFFFFF"/>
              </a:solidFill>
              <a:latin typeface="FrutigerNext LT Regular" charset="0"/>
              <a:ea typeface="宋体" pitchFamily="2" charset="-122"/>
              <a:sym typeface="FrutigerNext LT Regular" charset="0"/>
            </a:endParaRPr>
          </a:p>
        </p:txBody>
      </p:sp>
      <p:pic>
        <p:nvPicPr>
          <p:cNvPr id="5" name="图片 4" descr="京东logo组合标准色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791888" y="186247"/>
            <a:ext cx="2172600" cy="44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390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429"/>
            <a:ext cx="8229600" cy="856989"/>
          </a:xfrm>
          <a:prstGeom prst="rect">
            <a:avLst/>
          </a:prstGeom>
        </p:spPr>
        <p:txBody>
          <a:bodyPr lIns="91430" tIns="45715" rIns="91430" bIns="45715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9475"/>
            <a:ext cx="8229600" cy="3395116"/>
          </a:xfrm>
          <a:prstGeom prst="rect">
            <a:avLst/>
          </a:prstGeom>
        </p:spPr>
        <p:txBody>
          <a:bodyPr lIns="91430" tIns="45715" rIns="91430" bIns="45715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Page_</a:t>
            </a:r>
            <a:fld id="{6C040DDD-E867-407B-BDB1-21571C896B91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FF"/>
              </a:solidFill>
              <a:latin typeface="FrutigerNext LT Regular" charset="0"/>
              <a:ea typeface="宋体" pitchFamily="2" charset="-122"/>
              <a:sym typeface="FrutigerNext LT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9280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858444" y="400054"/>
            <a:ext cx="2949178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4115992" y="797732"/>
            <a:ext cx="4629150" cy="3655219"/>
          </a:xfrm>
        </p:spPr>
        <p:txBody>
          <a:bodyPr>
            <a:normAutofit/>
          </a:bodyPr>
          <a:lstStyle>
            <a:lvl1pPr>
              <a:defRPr sz="11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858444" y="1600207"/>
            <a:ext cx="2949178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56" indent="0">
              <a:buNone/>
              <a:defRPr sz="800"/>
            </a:lvl2pPr>
            <a:lvl3pPr marL="514313" indent="0">
              <a:buNone/>
              <a:defRPr sz="700"/>
            </a:lvl3pPr>
            <a:lvl4pPr marL="771468" indent="0">
              <a:buNone/>
              <a:defRPr sz="600"/>
            </a:lvl4pPr>
            <a:lvl5pPr marL="1028624" indent="0">
              <a:buNone/>
              <a:defRPr sz="600"/>
            </a:lvl5pPr>
            <a:lvl6pPr marL="1285779" indent="0">
              <a:buNone/>
              <a:defRPr sz="600"/>
            </a:lvl6pPr>
            <a:lvl7pPr marL="1542935" indent="0">
              <a:buNone/>
              <a:defRPr sz="600"/>
            </a:lvl7pPr>
            <a:lvl8pPr marL="1800090" indent="0">
              <a:buNone/>
              <a:defRPr sz="600"/>
            </a:lvl8pPr>
            <a:lvl9pPr marL="2057246" indent="0">
              <a:buNone/>
              <a:defRPr sz="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  <a:t>2016/8/12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Page_</a:t>
            </a:r>
            <a:fld id="{64D0611A-B3C8-4427-A5FE-961517D03999}" type="slidenum">
              <a:rPr lang="zh-CN" altLang="en-US" smtClean="0"/>
              <a:pPr>
                <a:defRPr/>
              </a:pPr>
              <a:t>‹#›</a:t>
            </a:fld>
            <a:endParaRPr lang="en-US" altLang="zh-CN" sz="1800">
              <a:solidFill>
                <a:srgbClr val="FFFFFF"/>
              </a:solidFill>
              <a:latin typeface="FrutigerNext LT Regular" charset="0"/>
              <a:ea typeface="宋体" pitchFamily="2" charset="-122"/>
              <a:sym typeface="FrutigerNext LT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6174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934644" y="342905"/>
            <a:ext cx="2949178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4082125" y="740580"/>
            <a:ext cx="4629150" cy="3655219"/>
          </a:xfrm>
        </p:spPr>
        <p:txBody>
          <a:bodyPr anchor="t"/>
          <a:lstStyle>
            <a:lvl1pPr marL="0" indent="0">
              <a:buNone/>
              <a:defRPr sz="1800"/>
            </a:lvl1pPr>
            <a:lvl2pPr marL="257156" indent="0">
              <a:buNone/>
              <a:defRPr sz="1600"/>
            </a:lvl2pPr>
            <a:lvl3pPr marL="514313" indent="0">
              <a:buNone/>
              <a:defRPr sz="1400"/>
            </a:lvl3pPr>
            <a:lvl4pPr marL="771468" indent="0">
              <a:buNone/>
              <a:defRPr sz="1100"/>
            </a:lvl4pPr>
            <a:lvl5pPr marL="1028624" indent="0">
              <a:buNone/>
              <a:defRPr sz="1100"/>
            </a:lvl5pPr>
            <a:lvl6pPr marL="1285779" indent="0">
              <a:buNone/>
              <a:defRPr sz="1100"/>
            </a:lvl6pPr>
            <a:lvl7pPr marL="1542935" indent="0">
              <a:buNone/>
              <a:defRPr sz="1100"/>
            </a:lvl7pPr>
            <a:lvl8pPr marL="1800090" indent="0">
              <a:buNone/>
              <a:defRPr sz="1100"/>
            </a:lvl8pPr>
            <a:lvl9pPr marL="2057246" indent="0">
              <a:buNone/>
              <a:defRPr sz="11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934644" y="1543057"/>
            <a:ext cx="2949178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56" indent="0">
              <a:buNone/>
              <a:defRPr sz="800"/>
            </a:lvl2pPr>
            <a:lvl3pPr marL="514313" indent="0">
              <a:buNone/>
              <a:defRPr sz="700"/>
            </a:lvl3pPr>
            <a:lvl4pPr marL="771468" indent="0">
              <a:buNone/>
              <a:defRPr sz="600"/>
            </a:lvl4pPr>
            <a:lvl5pPr marL="1028624" indent="0">
              <a:buNone/>
              <a:defRPr sz="600"/>
            </a:lvl5pPr>
            <a:lvl6pPr marL="1285779" indent="0">
              <a:buNone/>
              <a:defRPr sz="600"/>
            </a:lvl6pPr>
            <a:lvl7pPr marL="1542935" indent="0">
              <a:buNone/>
              <a:defRPr sz="600"/>
            </a:lvl7pPr>
            <a:lvl8pPr marL="1800090" indent="0">
              <a:buNone/>
              <a:defRPr sz="600"/>
            </a:lvl8pPr>
            <a:lvl9pPr marL="2057246" indent="0">
              <a:buNone/>
              <a:defRPr sz="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  <a:t>2016/8/12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Page_</a:t>
            </a:r>
            <a:fld id="{27F7658E-3FA4-4B2A-9200-0B9D479899C0}" type="slidenum">
              <a:rPr lang="zh-CN" altLang="en-US" smtClean="0"/>
              <a:pPr>
                <a:defRPr/>
              </a:pPr>
              <a:t>‹#›</a:t>
            </a:fld>
            <a:endParaRPr lang="en-US" altLang="zh-CN" sz="1800">
              <a:solidFill>
                <a:srgbClr val="FFFFFF"/>
              </a:solidFill>
              <a:latin typeface="FrutigerNext LT Regular" charset="0"/>
              <a:ea typeface="宋体" pitchFamily="2" charset="-122"/>
              <a:sym typeface="FrutigerNext LT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5524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  <a:t>2016/8/12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Page_</a:t>
            </a:r>
            <a:fld id="{B7AD286F-539B-45FA-B7F9-682C7A248F25}" type="slidenum">
              <a:rPr lang="zh-CN" altLang="en-US" smtClean="0"/>
              <a:pPr>
                <a:defRPr/>
              </a:pPr>
              <a:t>‹#›</a:t>
            </a:fld>
            <a:endParaRPr lang="en-US" altLang="zh-CN" sz="1800">
              <a:solidFill>
                <a:srgbClr val="FFFFFF"/>
              </a:solidFill>
              <a:latin typeface="FrutigerNext LT Regular" charset="0"/>
              <a:ea typeface="宋体" pitchFamily="2" charset="-122"/>
              <a:sym typeface="FrutigerNext LT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9614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7628481" y="273852"/>
            <a:ext cx="886883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1585383" y="273852"/>
            <a:ext cx="5949952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CBF1-72CB-4477-9C83-6464DF0F78C7}" type="datetimeFigureOut">
              <a:rPr lang="zh-CN" altLang="en-US" smtClean="0"/>
              <a:t>2016/8/12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zh-CN" altLang="en-US" smtClean="0"/>
              <a:t>Page_</a:t>
            </a:r>
            <a:fld id="{BD1CF60C-EC2A-450A-B8FB-524672734C7F}" type="slidenum">
              <a:rPr lang="zh-CN" altLang="en-US" smtClean="0"/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/>
              </a:pPr>
              <a:t>‹#›</a:t>
            </a:fld>
            <a:endParaRPr lang="en-US" altLang="zh-CN" sz="1800">
              <a:solidFill>
                <a:srgbClr val="FFFFFF"/>
              </a:solidFill>
              <a:latin typeface="FrutigerNext LT Regular" charset="0"/>
              <a:ea typeface="宋体" pitchFamily="2" charset="-122"/>
              <a:sym typeface="FrutigerNext LT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2441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0"/>
          <p:cNvGrpSpPr/>
          <p:nvPr userDrawn="1"/>
        </p:nvGrpSpPr>
        <p:grpSpPr>
          <a:xfrm>
            <a:off x="-32" y="-20538"/>
            <a:ext cx="9144032" cy="852182"/>
            <a:chOff x="-32" y="-20538"/>
            <a:chExt cx="6929486" cy="852182"/>
          </a:xfrm>
        </p:grpSpPr>
        <p:sp>
          <p:nvSpPr>
            <p:cNvPr id="15" name="矩形 14"/>
            <p:cNvSpPr/>
            <p:nvPr/>
          </p:nvSpPr>
          <p:spPr>
            <a:xfrm>
              <a:off x="0" y="285734"/>
              <a:ext cx="6929454" cy="5459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168452"/>
              <a:ext cx="6929454" cy="54591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-32" y="62356"/>
              <a:ext cx="6929486" cy="545910"/>
            </a:xfrm>
            <a:prstGeom prst="rect">
              <a:avLst/>
            </a:prstGeom>
            <a:solidFill>
              <a:srgbClr val="D2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-20538"/>
              <a:ext cx="6929454" cy="54591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107504" y="-164554"/>
            <a:ext cx="8229600" cy="857250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575104" y="4906298"/>
            <a:ext cx="533400" cy="185737"/>
          </a:xfrm>
          <a:prstGeom prst="rect">
            <a:avLst/>
          </a:prstGeom>
        </p:spPr>
        <p:txBody>
          <a:bodyPr vert="horz" lIns="91430" tIns="45715" rIns="91430" bIns="45715" rtlCol="0" anchor="ctr"/>
          <a:lstStyle/>
          <a:p>
            <a:pPr algn="r">
              <a:defRPr/>
            </a:pPr>
            <a:fld id="{8F82E0A0-C266-4798-8C8F-B9F91E9DA37E}" type="slidenum">
              <a:rPr lang="en-US" sz="1200" smtClean="0">
                <a:solidFill>
                  <a:prstClr val="black">
                    <a:tint val="75000"/>
                  </a:prstClr>
                </a:solidFill>
              </a:rPr>
              <a:pPr algn="r">
                <a:defRPr/>
              </a:pPr>
              <a:t>‹#›</a:t>
            </a:fld>
            <a:endParaRPr lang="en-US" sz="12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8881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2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F37EEC-C6B7-401A-BBC9-62B073ABA1F2}" type="slidenum">
              <a:rPr lang="zh-CN" altLang="zh-CN">
                <a:solidFill>
                  <a:prstClr val="black"/>
                </a:solidFill>
              </a:rPr>
              <a:pPr/>
              <a:t>‹#›</a:t>
            </a:fld>
            <a:endParaRPr lang="zh-CN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6037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575268-A146-43BB-93C4-39896E28EBB9}" type="slidenum">
              <a:rPr lang="zh-CN" altLang="zh-CN">
                <a:solidFill>
                  <a:prstClr val="black"/>
                </a:solidFill>
              </a:rPr>
              <a:pPr/>
              <a:t>‹#›</a:t>
            </a:fld>
            <a:endParaRPr lang="zh-CN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1493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D6475D-91A6-48A3-9EC6-9DB3D4379ACF}" type="slidenum">
              <a:rPr lang="zh-CN" altLang="zh-CN">
                <a:solidFill>
                  <a:prstClr val="black"/>
                </a:solidFill>
              </a:rPr>
              <a:pPr/>
              <a:t>‹#›</a:t>
            </a:fld>
            <a:endParaRPr lang="zh-CN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5834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757066-67F2-4842-9BFB-5AF5CC51C46C}" type="slidenum">
              <a:rPr lang="zh-CN" altLang="zh-CN">
                <a:solidFill>
                  <a:prstClr val="black"/>
                </a:solidFill>
              </a:rPr>
              <a:pPr/>
              <a:t>‹#›</a:t>
            </a:fld>
            <a:endParaRPr lang="zh-CN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3825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prstClr val="black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prstClr val="black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CEA3CB-1F1C-46DE-9E78-D4F2BCDD53F7}" type="slidenum">
              <a:rPr lang="zh-CN" altLang="zh-CN">
                <a:solidFill>
                  <a:prstClr val="black"/>
                </a:solidFill>
              </a:rPr>
              <a:pPr/>
              <a:t>‹#›</a:t>
            </a:fld>
            <a:endParaRPr lang="zh-CN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384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4441"/>
            <a:ext cx="7772400" cy="1022757"/>
          </a:xfrm>
          <a:prstGeom prst="rect">
            <a:avLst/>
          </a:prstGeom>
        </p:spPr>
        <p:txBody>
          <a:bodyPr lIns="91430" tIns="45715" rIns="91430" bIns="45715"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08"/>
            <a:ext cx="7772400" cy="1124408"/>
          </a:xfrm>
          <a:prstGeom prst="rect">
            <a:avLst/>
          </a:prstGeom>
        </p:spPr>
        <p:txBody>
          <a:bodyPr lIns="91430" tIns="45715" rIns="91430" bIns="45715" anchor="b"/>
          <a:lstStyle>
            <a:lvl1pPr marL="0" indent="0">
              <a:buNone/>
              <a:defRPr sz="2000"/>
            </a:lvl1pPr>
            <a:lvl2pPr marL="457142" indent="0">
              <a:buNone/>
              <a:defRPr sz="1800"/>
            </a:lvl2pPr>
            <a:lvl3pPr marL="914288" indent="0">
              <a:buNone/>
              <a:defRPr sz="1600"/>
            </a:lvl3pPr>
            <a:lvl4pPr marL="1371430" indent="0">
              <a:buNone/>
              <a:defRPr sz="1400"/>
            </a:lvl4pPr>
            <a:lvl5pPr marL="1828574" indent="0">
              <a:buNone/>
              <a:defRPr sz="1400"/>
            </a:lvl5pPr>
            <a:lvl6pPr marL="2285715" indent="0">
              <a:buNone/>
              <a:defRPr sz="1400"/>
            </a:lvl6pPr>
            <a:lvl7pPr marL="2742857" indent="0">
              <a:buNone/>
              <a:defRPr sz="1400"/>
            </a:lvl7pPr>
            <a:lvl8pPr marL="3200000" indent="0">
              <a:buNone/>
              <a:defRPr sz="1400"/>
            </a:lvl8pPr>
            <a:lvl9pPr marL="3657143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Page_</a:t>
            </a:r>
            <a:fld id="{E561AFE8-09E7-47F2-960B-A2E9CB24EF44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FF"/>
              </a:solidFill>
              <a:latin typeface="FrutigerNext LT Regular" charset="0"/>
              <a:ea typeface="宋体" pitchFamily="2" charset="-122"/>
              <a:sym typeface="FrutigerNext LT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8189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prstClr val="black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prstClr val="black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A06306-F656-4041-B731-13F80282CFD7}" type="slidenum">
              <a:rPr lang="zh-CN" altLang="zh-CN">
                <a:solidFill>
                  <a:prstClr val="black"/>
                </a:solidFill>
              </a:rPr>
              <a:pPr/>
              <a:t>‹#›</a:t>
            </a:fld>
            <a:endParaRPr lang="zh-CN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3054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C916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87945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02920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05247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5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5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B6DCCA-8729-478F-A72E-8F54826A3D68}" type="slidenum">
              <a:rPr lang="zh-CN" altLang="zh-CN">
                <a:solidFill>
                  <a:prstClr val="black"/>
                </a:solidFill>
              </a:rPr>
              <a:pPr/>
              <a:t>‹#›</a:t>
            </a:fld>
            <a:endParaRPr lang="zh-CN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1785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B73362-7DD6-4A42-A823-91FD40389437}" type="slidenum">
              <a:rPr lang="zh-CN" altLang="zh-CN">
                <a:solidFill>
                  <a:prstClr val="black"/>
                </a:solidFill>
              </a:rPr>
              <a:pPr/>
              <a:t>‹#›</a:t>
            </a:fld>
            <a:endParaRPr lang="zh-CN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2975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AE3FF6-5F37-4527-8A33-FB6E4F6439CB}" type="slidenum">
              <a:rPr lang="zh-CN" altLang="zh-CN">
                <a:solidFill>
                  <a:prstClr val="black"/>
                </a:solidFill>
              </a:rPr>
              <a:pPr/>
              <a:t>‹#›</a:t>
            </a:fld>
            <a:endParaRPr lang="zh-CN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451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3CA490-D79A-4ECD-A204-AF48DBD03D6E}" type="slidenum">
              <a:rPr lang="zh-CN" altLang="zh-CN">
                <a:solidFill>
                  <a:prstClr val="black"/>
                </a:solidFill>
              </a:rPr>
              <a:pPr/>
              <a:t>‹#›</a:t>
            </a:fld>
            <a:endParaRPr lang="zh-CN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2065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254"/>
            <a:ext cx="7772400" cy="1102514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029"/>
            <a:ext cx="6400800" cy="13136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2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Page_</a:t>
            </a:r>
            <a:fld id="{36FF1A91-6489-4732-B324-4F633F77F504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FF"/>
              </a:solidFill>
              <a:latin typeface="FrutigerNext LT Regular" charset="0"/>
              <a:ea typeface="宋体" pitchFamily="2" charset="-122"/>
              <a:sym typeface="FrutigerNext LT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9049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428"/>
            <a:ext cx="8229600" cy="85698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9473"/>
            <a:ext cx="8229600" cy="33951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Page_</a:t>
            </a:r>
            <a:fld id="{6C040DDD-E867-407B-BDB1-21571C896B91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FF"/>
              </a:solidFill>
              <a:latin typeface="FrutigerNext LT Regular" charset="0"/>
              <a:ea typeface="宋体" pitchFamily="2" charset="-122"/>
              <a:sym typeface="FrutigerNext LT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046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429"/>
            <a:ext cx="8229600" cy="856989"/>
          </a:xfrm>
          <a:prstGeom prst="rect">
            <a:avLst/>
          </a:prstGeom>
        </p:spPr>
        <p:txBody>
          <a:bodyPr lIns="91430" tIns="45715" rIns="91430" bIns="45715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99475"/>
            <a:ext cx="4038600" cy="3395116"/>
          </a:xfrm>
          <a:prstGeom prst="rect">
            <a:avLst/>
          </a:prstGeom>
        </p:spPr>
        <p:txBody>
          <a:bodyPr lIns="91430" tIns="45715" rIns="91430" bIns="4571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99475"/>
            <a:ext cx="4038600" cy="3395116"/>
          </a:xfrm>
          <a:prstGeom prst="rect">
            <a:avLst/>
          </a:prstGeom>
        </p:spPr>
        <p:txBody>
          <a:bodyPr lIns="91430" tIns="45715" rIns="91430" bIns="4571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Page_</a:t>
            </a:r>
            <a:fld id="{8EBACE74-89D9-4F9B-877D-8DC1CB7831FB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FF"/>
              </a:solidFill>
              <a:latin typeface="FrutigerNext LT Regular" charset="0"/>
              <a:ea typeface="宋体" pitchFamily="2" charset="-122"/>
              <a:sym typeface="FrutigerNext LT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7525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4434"/>
            <a:ext cx="7772400" cy="1022757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06"/>
            <a:ext cx="7772400" cy="112440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Page_</a:t>
            </a:r>
            <a:fld id="{E561AFE8-09E7-47F2-960B-A2E9CB24EF44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FF"/>
              </a:solidFill>
              <a:latin typeface="FrutigerNext LT Regular" charset="0"/>
              <a:ea typeface="宋体" pitchFamily="2" charset="-122"/>
              <a:sym typeface="FrutigerNext LT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6871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428"/>
            <a:ext cx="8229600" cy="85698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99473"/>
            <a:ext cx="4038600" cy="339511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99473"/>
            <a:ext cx="4038600" cy="339511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Page_</a:t>
            </a:r>
            <a:fld id="{8EBACE74-89D9-4F9B-877D-8DC1CB7831FB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FF"/>
              </a:solidFill>
              <a:latin typeface="FrutigerNext LT Regular" charset="0"/>
              <a:ea typeface="宋体" pitchFamily="2" charset="-122"/>
              <a:sym typeface="FrutigerNext LT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1076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428"/>
            <a:ext cx="8229600" cy="85698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93"/>
            <a:ext cx="4040188" cy="48010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095"/>
            <a:ext cx="4040188" cy="296349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3" y="1150993"/>
            <a:ext cx="4041775" cy="48010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3" y="1631095"/>
            <a:ext cx="4041775" cy="296349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Page_</a:t>
            </a:r>
            <a:fld id="{BEF6DC33-A441-4E6A-9474-0D2CD0618A63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FF"/>
              </a:solidFill>
              <a:latin typeface="FrutigerNext LT Regular" charset="0"/>
              <a:ea typeface="宋体" pitchFamily="2" charset="-122"/>
              <a:sym typeface="FrutigerNext LT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7536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428"/>
            <a:ext cx="8229600" cy="85698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Page_</a:t>
            </a:r>
            <a:fld id="{F32F3673-3C4F-446C-95B1-8B1943CC3BF9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FF"/>
              </a:solidFill>
              <a:latin typeface="FrutigerNext LT Regular" charset="0"/>
              <a:ea typeface="宋体" pitchFamily="2" charset="-122"/>
              <a:sym typeface="FrutigerNext LT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22917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Page_</a:t>
            </a:r>
            <a:fld id="{313D3907-17E2-497A-B483-FD4037E84EA2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FF"/>
              </a:solidFill>
              <a:latin typeface="FrutigerNext LT Regular" charset="0"/>
              <a:ea typeface="宋体" pitchFamily="2" charset="-122"/>
              <a:sym typeface="FrutigerNext LT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308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19" y="204885"/>
            <a:ext cx="3008313" cy="871063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65"/>
            <a:ext cx="5111750" cy="438972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19" y="1075949"/>
            <a:ext cx="3008313" cy="35186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Page_</a:t>
            </a:r>
            <a:fld id="{64D0611A-B3C8-4427-A5FE-961517D03999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FF"/>
              </a:solidFill>
              <a:latin typeface="FrutigerNext LT Regular" charset="0"/>
              <a:ea typeface="宋体" pitchFamily="2" charset="-122"/>
              <a:sym typeface="FrutigerNext LT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6971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599980"/>
            <a:ext cx="5486400" cy="42536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771"/>
            <a:ext cx="5486400" cy="308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Arial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368"/>
            <a:ext cx="5486400" cy="6036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Page_</a:t>
            </a:r>
            <a:fld id="{27F7658E-3FA4-4B2A-9200-0B9D479899C0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FF"/>
              </a:solidFill>
              <a:latin typeface="FrutigerNext LT Regular" charset="0"/>
              <a:ea typeface="宋体" pitchFamily="2" charset="-122"/>
              <a:sym typeface="FrutigerNext LT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8781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428"/>
            <a:ext cx="8229600" cy="85698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99473"/>
            <a:ext cx="8229600" cy="339511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Page_</a:t>
            </a:r>
            <a:fld id="{B7AD286F-539B-45FA-B7F9-682C7A248F25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FF"/>
              </a:solidFill>
              <a:latin typeface="FrutigerNext LT Regular" charset="0"/>
              <a:ea typeface="宋体" pitchFamily="2" charset="-122"/>
              <a:sym typeface="FrutigerNext LT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9972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447"/>
            <a:ext cx="2057400" cy="438816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447"/>
            <a:ext cx="6019800" cy="438816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Page_</a:t>
            </a:r>
            <a:fld id="{CE858AF8-8EF1-406B-811A-890EE06F478F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FF"/>
              </a:solidFill>
              <a:latin typeface="FrutigerNext LT Regular" charset="0"/>
              <a:ea typeface="宋体" pitchFamily="2" charset="-122"/>
              <a:sym typeface="FrutigerNext LT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45796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Page_</a:t>
            </a:r>
            <a:fld id="{A65A08D5-A9CB-447A-A346-70D7CA6035BB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FF"/>
              </a:solidFill>
              <a:latin typeface="FrutigerNext LT Regular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0858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429"/>
            <a:ext cx="8229600" cy="856989"/>
          </a:xfrm>
          <a:prstGeom prst="rect">
            <a:avLst/>
          </a:prstGeom>
        </p:spPr>
        <p:txBody>
          <a:bodyPr lIns="91430" tIns="45715" rIns="91430" bIns="45715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93"/>
            <a:ext cx="4040188" cy="480102"/>
          </a:xfrm>
          <a:prstGeom prst="rect">
            <a:avLst/>
          </a:prstGeom>
        </p:spPr>
        <p:txBody>
          <a:bodyPr lIns="91430" tIns="45715" rIns="91430" bIns="45715" anchor="b"/>
          <a:lstStyle>
            <a:lvl1pPr marL="0" indent="0">
              <a:buNone/>
              <a:defRPr sz="2400" b="1"/>
            </a:lvl1pPr>
            <a:lvl2pPr marL="457142" indent="0">
              <a:buNone/>
              <a:defRPr sz="2000" b="1"/>
            </a:lvl2pPr>
            <a:lvl3pPr marL="914288" indent="0">
              <a:buNone/>
              <a:defRPr sz="1800" b="1"/>
            </a:lvl3pPr>
            <a:lvl4pPr marL="1371430" indent="0">
              <a:buNone/>
              <a:defRPr sz="1600" b="1"/>
            </a:lvl4pPr>
            <a:lvl5pPr marL="1828574" indent="0">
              <a:buNone/>
              <a:defRPr sz="1600" b="1"/>
            </a:lvl5pPr>
            <a:lvl6pPr marL="2285715" indent="0">
              <a:buNone/>
              <a:defRPr sz="1600" b="1"/>
            </a:lvl6pPr>
            <a:lvl7pPr marL="2742857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096"/>
            <a:ext cx="4040188" cy="2963493"/>
          </a:xfrm>
          <a:prstGeom prst="rect">
            <a:avLst/>
          </a:prstGeom>
        </p:spPr>
        <p:txBody>
          <a:bodyPr lIns="91430" tIns="45715" rIns="91430" bIns="4571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48" y="1150993"/>
            <a:ext cx="4041775" cy="480102"/>
          </a:xfrm>
          <a:prstGeom prst="rect">
            <a:avLst/>
          </a:prstGeom>
        </p:spPr>
        <p:txBody>
          <a:bodyPr lIns="91430" tIns="45715" rIns="91430" bIns="45715" anchor="b"/>
          <a:lstStyle>
            <a:lvl1pPr marL="0" indent="0">
              <a:buNone/>
              <a:defRPr sz="2400" b="1"/>
            </a:lvl1pPr>
            <a:lvl2pPr marL="457142" indent="0">
              <a:buNone/>
              <a:defRPr sz="2000" b="1"/>
            </a:lvl2pPr>
            <a:lvl3pPr marL="914288" indent="0">
              <a:buNone/>
              <a:defRPr sz="1800" b="1"/>
            </a:lvl3pPr>
            <a:lvl4pPr marL="1371430" indent="0">
              <a:buNone/>
              <a:defRPr sz="1600" b="1"/>
            </a:lvl4pPr>
            <a:lvl5pPr marL="1828574" indent="0">
              <a:buNone/>
              <a:defRPr sz="1600" b="1"/>
            </a:lvl5pPr>
            <a:lvl6pPr marL="2285715" indent="0">
              <a:buNone/>
              <a:defRPr sz="1600" b="1"/>
            </a:lvl6pPr>
            <a:lvl7pPr marL="2742857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48" y="1631096"/>
            <a:ext cx="4041775" cy="2963493"/>
          </a:xfrm>
          <a:prstGeom prst="rect">
            <a:avLst/>
          </a:prstGeom>
        </p:spPr>
        <p:txBody>
          <a:bodyPr lIns="91430" tIns="45715" rIns="91430" bIns="4571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Page_</a:t>
            </a:r>
            <a:fld id="{BEF6DC33-A441-4E6A-9474-0D2CD0618A63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FF"/>
              </a:solidFill>
              <a:latin typeface="FrutigerNext LT Regular" charset="0"/>
              <a:ea typeface="宋体" pitchFamily="2" charset="-122"/>
              <a:sym typeface="FrutigerNext LT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19400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254"/>
            <a:ext cx="7772400" cy="1102514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029"/>
            <a:ext cx="6400800" cy="13136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9224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428"/>
            <a:ext cx="8229600" cy="85698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9473"/>
            <a:ext cx="8229600" cy="33951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45766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4434"/>
            <a:ext cx="7772400" cy="1022757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06"/>
            <a:ext cx="7772400" cy="112440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227916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428"/>
            <a:ext cx="8229600" cy="85698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99473"/>
            <a:ext cx="4038600" cy="339511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99473"/>
            <a:ext cx="4038600" cy="339511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8606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428"/>
            <a:ext cx="8229600" cy="85698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93"/>
            <a:ext cx="4040188" cy="48010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095"/>
            <a:ext cx="4040188" cy="296349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3" y="1150993"/>
            <a:ext cx="4041775" cy="48010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3" y="1631095"/>
            <a:ext cx="4041775" cy="296349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37960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428"/>
            <a:ext cx="8229600" cy="85698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14669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63209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19" y="204885"/>
            <a:ext cx="3008313" cy="871063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65"/>
            <a:ext cx="5111750" cy="438972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19" y="1075949"/>
            <a:ext cx="3008313" cy="35186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7850834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599980"/>
            <a:ext cx="5486400" cy="42536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771"/>
            <a:ext cx="5486400" cy="308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Arial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368"/>
            <a:ext cx="5486400" cy="6036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1047756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428"/>
            <a:ext cx="8229600" cy="85698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99473"/>
            <a:ext cx="8229600" cy="339511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2862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429"/>
            <a:ext cx="8229600" cy="856989"/>
          </a:xfrm>
          <a:prstGeom prst="rect">
            <a:avLst/>
          </a:prstGeom>
        </p:spPr>
        <p:txBody>
          <a:bodyPr lIns="91430" tIns="45715" rIns="91430" bIns="45715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Page_</a:t>
            </a:r>
            <a:fld id="{F32F3673-3C4F-446C-95B1-8B1943CC3BF9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FF"/>
              </a:solidFill>
              <a:latin typeface="FrutigerNext LT Regular" charset="0"/>
              <a:ea typeface="宋体" pitchFamily="2" charset="-122"/>
              <a:sym typeface="FrutigerNext LT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02660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447"/>
            <a:ext cx="2057400" cy="438816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447"/>
            <a:ext cx="6019800" cy="438816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16792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60BD0-3520-4A91-AC19-32A7A0D1281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2016/8/12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69F03-53F6-4F04-8339-0EC60D9ED7C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1744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60BD0-3520-4A91-AC19-32A7A0D1281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2016/8/12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69F03-53F6-4F04-8339-0EC60D9ED7C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09821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60BD0-3520-4A91-AC19-32A7A0D1281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2016/8/12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69F03-53F6-4F04-8339-0EC60D9ED7C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11583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60BD0-3520-4A91-AC19-32A7A0D1281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2016/8/12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69F03-53F6-4F04-8339-0EC60D9ED7C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19691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60BD0-3520-4A91-AC19-32A7A0D1281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2016/8/12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69F03-53F6-4F04-8339-0EC60D9ED7C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62833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2400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60BD0-3520-4A91-AC19-32A7A0D1281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2016/8/12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69F03-53F6-4F04-8339-0EC60D9ED7C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03060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60BD0-3520-4A91-AC19-32A7A0D1281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2016/8/12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69F03-53F6-4F04-8339-0EC60D9ED7C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82586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60BD0-3520-4A91-AC19-32A7A0D1281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2016/8/12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69F03-53F6-4F04-8339-0EC60D9ED7C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21594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60BD0-3520-4A91-AC19-32A7A0D1281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2016/8/12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69F03-53F6-4F04-8339-0EC60D9ED7C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028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Page_</a:t>
            </a:r>
            <a:fld id="{313D3907-17E2-497A-B483-FD4037E84EA2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FF"/>
              </a:solidFill>
              <a:latin typeface="FrutigerNext LT Regular" charset="0"/>
              <a:ea typeface="宋体" pitchFamily="2" charset="-122"/>
              <a:sym typeface="FrutigerNext LT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37584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60BD0-3520-4A91-AC19-32A7A0D1281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2016/8/12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69F03-53F6-4F04-8339-0EC60D9ED7C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0781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60BD0-3520-4A91-AC19-32A7A0D1281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2016/8/12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69F03-53F6-4F04-8339-0EC60D9ED7C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01465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2016/8/12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2575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2016/8/12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605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2016/8/12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8166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2016/8/12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6117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60F58-3108-4415-857A-6D0360DF626E}" type="datetimeFigureOut">
              <a:rPr lang="zh-CN" altLang="en-US" smtClean="0">
                <a:solidFill>
                  <a:srgbClr val="47494B">
                    <a:tint val="75000"/>
                  </a:srgbClr>
                </a:solidFill>
              </a:rPr>
              <a:pPr/>
              <a:t>2016/8/12</a:t>
            </a:fld>
            <a:endParaRPr lang="zh-CN" altLang="en-US">
              <a:solidFill>
                <a:srgbClr val="47494B">
                  <a:tint val="75000"/>
                </a:srgbClr>
              </a:solidFill>
            </a:endParaRPr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7494B">
                  <a:tint val="75000"/>
                </a:srgbClr>
              </a:solidFill>
            </a:endParaRPr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>
                <a:solidFill>
                  <a:srgbClr val="47494B">
                    <a:tint val="75000"/>
                  </a:srgbClr>
                </a:solidFill>
              </a:rPr>
              <a:t>Page_</a:t>
            </a:r>
            <a:fld id="{36FF1A91-6489-4732-B324-4F633F77F504}" type="slidenum">
              <a:rPr lang="zh-CN" altLang="en-US" smtClean="0">
                <a:solidFill>
                  <a:srgbClr val="47494B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 altLang="zh-CN" sz="1800">
              <a:solidFill>
                <a:srgbClr val="FFFFFF"/>
              </a:solidFill>
              <a:latin typeface="FrutigerNext LT Regular" charset="0"/>
              <a:ea typeface="宋体" pitchFamily="2" charset="-122"/>
              <a:sym typeface="FrutigerNext LT Regular" charset="0"/>
            </a:endParaRPr>
          </a:p>
        </p:txBody>
      </p:sp>
      <p:sp>
        <p:nvSpPr>
          <p:cNvPr id="3" name="KSO_CT2"/>
          <p:cNvSpPr>
            <a:spLocks noGrp="1"/>
          </p:cNvSpPr>
          <p:nvPr>
            <p:ph type="subTitle" idx="1" hasCustomPrompt="1"/>
          </p:nvPr>
        </p:nvSpPr>
        <p:spPr>
          <a:xfrm>
            <a:off x="923120" y="4295390"/>
            <a:ext cx="7323909" cy="350408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  <a:effectLst/>
                <a:latin typeface="+mn-ea"/>
                <a:ea typeface="+mn-ea"/>
              </a:defRPr>
            </a:lvl1pPr>
            <a:lvl2pPr marL="257156" indent="0" algn="ctr">
              <a:buNone/>
              <a:defRPr sz="1100"/>
            </a:lvl2pPr>
            <a:lvl3pPr marL="514313" indent="0" algn="ctr">
              <a:buNone/>
              <a:defRPr sz="1000"/>
            </a:lvl3pPr>
            <a:lvl4pPr marL="771468" indent="0" algn="ctr">
              <a:buNone/>
              <a:defRPr sz="900"/>
            </a:lvl4pPr>
            <a:lvl5pPr marL="1028624" indent="0" algn="ctr">
              <a:buNone/>
              <a:defRPr sz="900"/>
            </a:lvl5pPr>
            <a:lvl6pPr marL="1285779" indent="0" algn="ctr">
              <a:buNone/>
              <a:defRPr sz="900"/>
            </a:lvl6pPr>
            <a:lvl7pPr marL="1542935" indent="0" algn="ctr">
              <a:buNone/>
              <a:defRPr sz="900"/>
            </a:lvl7pPr>
            <a:lvl8pPr marL="1800090" indent="0" algn="ctr">
              <a:buNone/>
              <a:defRPr sz="900"/>
            </a:lvl8pPr>
            <a:lvl9pPr marL="2057246" indent="0" algn="ctr">
              <a:buNone/>
              <a:defRPr sz="900"/>
            </a:lvl9pPr>
          </a:lstStyle>
          <a:p>
            <a:r>
              <a:rPr lang="zh-CN" altLang="en-US" dirty="0" smtClean="0"/>
              <a:t>单击此处添加您的副标题</a:t>
            </a:r>
          </a:p>
        </p:txBody>
      </p:sp>
      <p:sp>
        <p:nvSpPr>
          <p:cNvPr id="7" name="KSO_CT1"/>
          <p:cNvSpPr>
            <a:spLocks noGrp="1"/>
          </p:cNvSpPr>
          <p:nvPr>
            <p:ph type="title" hasCustomPrompt="1"/>
          </p:nvPr>
        </p:nvSpPr>
        <p:spPr>
          <a:xfrm>
            <a:off x="923120" y="3608181"/>
            <a:ext cx="7323909" cy="585365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2700" b="1" kern="1000" baseline="0">
                <a:solidFill>
                  <a:schemeClr val="accent1">
                    <a:lumMod val="7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单击此处添加您的标题文字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342453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4967">
          <p15:clr>
            <a:srgbClr val="FBAE40"/>
          </p15:clr>
        </p15:guide>
        <p15:guide id="0" orient="horz" pos="2160" userDrawn="1">
          <p15:clr>
            <a:srgbClr val="FBAE40"/>
          </p15:clr>
        </p15:guide>
        <p15:guide id="2" pos="6623" userDrawn="1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395536" y="123478"/>
            <a:ext cx="8215844" cy="59700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>
                <a:solidFill>
                  <a:schemeClr val="accent1"/>
                </a:solidFill>
              </a:defRPr>
            </a:lvl1pPr>
            <a:lvl2pPr>
              <a:defRPr sz="1400"/>
            </a:lvl2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>
                <a:solidFill>
                  <a:srgbClr val="47494B">
                    <a:tint val="75000"/>
                  </a:srgbClr>
                </a:solidFill>
              </a:rPr>
              <a:pPr/>
              <a:t>2016/8/12</a:t>
            </a:fld>
            <a:endParaRPr lang="zh-CN" altLang="en-US">
              <a:solidFill>
                <a:srgbClr val="47494B">
                  <a:tint val="75000"/>
                </a:srgbClr>
              </a:solidFill>
            </a:endParaRPr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7494B">
                  <a:tint val="75000"/>
                </a:srgbClr>
              </a:solidFill>
            </a:endParaRPr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>
                <a:solidFill>
                  <a:srgbClr val="47494B">
                    <a:tint val="75000"/>
                  </a:srgbClr>
                </a:solidFill>
              </a:rPr>
              <a:t>Page_</a:t>
            </a:r>
            <a:fld id="{6C040DDD-E867-407B-BDB1-21571C896B91}" type="slidenum">
              <a:rPr lang="zh-CN" altLang="en-US" smtClean="0">
                <a:solidFill>
                  <a:srgbClr val="47494B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 altLang="zh-CN" sz="1800">
              <a:solidFill>
                <a:srgbClr val="FFFFFF"/>
              </a:solidFill>
              <a:latin typeface="FrutigerNext LT Regular" charset="0"/>
              <a:ea typeface="宋体" pitchFamily="2" charset="-122"/>
              <a:sym typeface="FrutigerNext LT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1256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 hasCustomPrompt="1"/>
          </p:nvPr>
        </p:nvSpPr>
        <p:spPr>
          <a:xfrm>
            <a:off x="1574008" y="1581161"/>
            <a:ext cx="5995988" cy="926306"/>
          </a:xfrm>
        </p:spPr>
        <p:txBody>
          <a:bodyPr anchor="b">
            <a:normAutofit/>
          </a:bodyPr>
          <a:lstStyle>
            <a:lvl1pPr algn="ctr">
              <a:defRPr sz="200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 smtClean="0"/>
              <a:t>此处添加您的标题</a:t>
            </a:r>
            <a:endParaRPr lang="en-US" dirty="0"/>
          </a:p>
        </p:txBody>
      </p:sp>
      <p:sp>
        <p:nvSpPr>
          <p:cNvPr id="3" name="KSO_ST2"/>
          <p:cNvSpPr>
            <a:spLocks noGrp="1"/>
          </p:cNvSpPr>
          <p:nvPr>
            <p:ph type="body" idx="1" hasCustomPrompt="1"/>
          </p:nvPr>
        </p:nvSpPr>
        <p:spPr>
          <a:xfrm>
            <a:off x="3038181" y="2550318"/>
            <a:ext cx="3067663" cy="268109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  <a:lvl2pPr marL="257156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2pPr>
            <a:lvl3pPr marL="514313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3pPr>
            <a:lvl4pPr marL="771468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624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779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293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09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246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单击此处添加您的副标题</a:t>
            </a:r>
            <a:endParaRPr lang="en-US" altLang="zh-CN" dirty="0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>
                <a:solidFill>
                  <a:srgbClr val="47494B">
                    <a:tint val="75000"/>
                  </a:srgbClr>
                </a:solidFill>
              </a:rPr>
              <a:pPr/>
              <a:t>2016/8/12</a:t>
            </a:fld>
            <a:endParaRPr lang="zh-CN" altLang="en-US">
              <a:solidFill>
                <a:srgbClr val="47494B">
                  <a:tint val="75000"/>
                </a:srgbClr>
              </a:solidFill>
            </a:endParaRPr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7494B">
                  <a:tint val="75000"/>
                </a:srgbClr>
              </a:solidFill>
            </a:endParaRPr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>
                <a:solidFill>
                  <a:srgbClr val="47494B">
                    <a:tint val="75000"/>
                  </a:srgbClr>
                </a:solidFill>
              </a:rPr>
              <a:t>Page_</a:t>
            </a:r>
            <a:fld id="{E561AFE8-09E7-47F2-960B-A2E9CB24EF44}" type="slidenum">
              <a:rPr lang="zh-CN" altLang="en-US" smtClean="0">
                <a:solidFill>
                  <a:srgbClr val="47494B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 altLang="zh-CN" sz="1800">
              <a:solidFill>
                <a:srgbClr val="FFFFFF"/>
              </a:solidFill>
              <a:latin typeface="FrutigerNext LT Regular" charset="0"/>
              <a:ea typeface="宋体" pitchFamily="2" charset="-122"/>
              <a:sym typeface="FrutigerNext LT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578690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049867" y="933453"/>
            <a:ext cx="3810000" cy="369927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4889509" y="933453"/>
            <a:ext cx="3820587" cy="369927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>
                <a:solidFill>
                  <a:srgbClr val="47494B">
                    <a:tint val="75000"/>
                  </a:srgbClr>
                </a:solidFill>
              </a:rPr>
              <a:pPr/>
              <a:t>2016/8/12</a:t>
            </a:fld>
            <a:endParaRPr lang="zh-CN" altLang="en-US">
              <a:solidFill>
                <a:srgbClr val="47494B">
                  <a:tint val="75000"/>
                </a:srgbClr>
              </a:solidFill>
            </a:endParaRPr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7494B">
                  <a:tint val="75000"/>
                </a:srgbClr>
              </a:solidFill>
            </a:endParaRPr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>
                <a:solidFill>
                  <a:srgbClr val="47494B">
                    <a:tint val="75000"/>
                  </a:srgbClr>
                </a:solidFill>
              </a:rPr>
              <a:t>Page_</a:t>
            </a:r>
            <a:fld id="{8EBACE74-89D9-4F9B-877D-8DC1CB7831FB}" type="slidenum">
              <a:rPr lang="zh-CN" altLang="en-US" smtClean="0">
                <a:solidFill>
                  <a:srgbClr val="47494B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 altLang="zh-CN" sz="1800">
              <a:solidFill>
                <a:srgbClr val="FFFFFF"/>
              </a:solidFill>
              <a:latin typeface="FrutigerNext LT Regular" charset="0"/>
              <a:ea typeface="宋体" pitchFamily="2" charset="-122"/>
              <a:sym typeface="FrutigerNext LT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809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19" y="204895"/>
            <a:ext cx="3008313" cy="871063"/>
          </a:xfrm>
          <a:prstGeom prst="rect">
            <a:avLst/>
          </a:prstGeom>
        </p:spPr>
        <p:txBody>
          <a:bodyPr lIns="91430" tIns="45715" rIns="91430" bIns="45715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67"/>
            <a:ext cx="5111750" cy="4389724"/>
          </a:xfrm>
          <a:prstGeom prst="rect">
            <a:avLst/>
          </a:prstGeom>
        </p:spPr>
        <p:txBody>
          <a:bodyPr lIns="91430" tIns="45715" rIns="91430" bIns="45715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19" y="1075951"/>
            <a:ext cx="3008313" cy="3518660"/>
          </a:xfrm>
          <a:prstGeom prst="rect">
            <a:avLst/>
          </a:prstGeom>
        </p:spPr>
        <p:txBody>
          <a:bodyPr lIns="91430" tIns="45715" rIns="91430" bIns="45715"/>
          <a:lstStyle>
            <a:lvl1pPr marL="0" indent="0">
              <a:buNone/>
              <a:defRPr sz="1400"/>
            </a:lvl1pPr>
            <a:lvl2pPr marL="457142" indent="0">
              <a:buNone/>
              <a:defRPr sz="1200"/>
            </a:lvl2pPr>
            <a:lvl3pPr marL="914288" indent="0">
              <a:buNone/>
              <a:defRPr sz="1000"/>
            </a:lvl3pPr>
            <a:lvl4pPr marL="1371430" indent="0">
              <a:buNone/>
              <a:defRPr sz="900"/>
            </a:lvl4pPr>
            <a:lvl5pPr marL="1828574" indent="0">
              <a:buNone/>
              <a:defRPr sz="900"/>
            </a:lvl5pPr>
            <a:lvl6pPr marL="2285715" indent="0">
              <a:buNone/>
              <a:defRPr sz="900"/>
            </a:lvl6pPr>
            <a:lvl7pPr marL="2742857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Page_</a:t>
            </a:r>
            <a:fld id="{64D0611A-B3C8-4427-A5FE-961517D03999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FF"/>
              </a:solidFill>
              <a:latin typeface="FrutigerNext LT Regular" charset="0"/>
              <a:ea typeface="宋体" pitchFamily="2" charset="-122"/>
              <a:sym typeface="FrutigerNext LT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32641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727199" y="88905"/>
            <a:ext cx="6984076" cy="53776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4578" y="1032279"/>
            <a:ext cx="3868340" cy="617934"/>
          </a:xfrm>
        </p:spPr>
        <p:txBody>
          <a:bodyPr anchor="b">
            <a:normAutofit/>
          </a:bodyPr>
          <a:lstStyle>
            <a:lvl1pPr marL="0" indent="0">
              <a:buNone/>
              <a:defRPr sz="1000" b="1"/>
            </a:lvl1pPr>
            <a:lvl2pPr marL="257156" indent="0">
              <a:buNone/>
              <a:defRPr sz="1100" b="1"/>
            </a:lvl2pPr>
            <a:lvl3pPr marL="514313" indent="0">
              <a:buNone/>
              <a:defRPr sz="1000" b="1"/>
            </a:lvl3pPr>
            <a:lvl4pPr marL="771468" indent="0">
              <a:buNone/>
              <a:defRPr sz="900" b="1"/>
            </a:lvl4pPr>
            <a:lvl5pPr marL="1028624" indent="0">
              <a:buNone/>
              <a:defRPr sz="900" b="1"/>
            </a:lvl5pPr>
            <a:lvl6pPr marL="1285779" indent="0">
              <a:buNone/>
              <a:defRPr sz="900" b="1"/>
            </a:lvl6pPr>
            <a:lvl7pPr marL="1542935" indent="0">
              <a:buNone/>
              <a:defRPr sz="900" b="1"/>
            </a:lvl7pPr>
            <a:lvl8pPr marL="1800090" indent="0">
              <a:buNone/>
              <a:defRPr sz="900" b="1"/>
            </a:lvl8pPr>
            <a:lvl9pPr marL="2057246" indent="0">
              <a:buNone/>
              <a:defRPr sz="9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824578" y="1650213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3899" y="1032279"/>
            <a:ext cx="3887391" cy="617934"/>
          </a:xfrm>
        </p:spPr>
        <p:txBody>
          <a:bodyPr anchor="b">
            <a:normAutofit/>
          </a:bodyPr>
          <a:lstStyle>
            <a:lvl1pPr marL="0" indent="0">
              <a:buNone/>
              <a:defRPr sz="1000" b="1"/>
            </a:lvl1pPr>
            <a:lvl2pPr marL="257156" indent="0">
              <a:buNone/>
              <a:defRPr sz="1100" b="1"/>
            </a:lvl2pPr>
            <a:lvl3pPr marL="514313" indent="0">
              <a:buNone/>
              <a:defRPr sz="1000" b="1"/>
            </a:lvl3pPr>
            <a:lvl4pPr marL="771468" indent="0">
              <a:buNone/>
              <a:defRPr sz="900" b="1"/>
            </a:lvl4pPr>
            <a:lvl5pPr marL="1028624" indent="0">
              <a:buNone/>
              <a:defRPr sz="900" b="1"/>
            </a:lvl5pPr>
            <a:lvl6pPr marL="1285779" indent="0">
              <a:buNone/>
              <a:defRPr sz="900" b="1"/>
            </a:lvl6pPr>
            <a:lvl7pPr marL="1542935" indent="0">
              <a:buNone/>
              <a:defRPr sz="900" b="1"/>
            </a:lvl7pPr>
            <a:lvl8pPr marL="1800090" indent="0">
              <a:buNone/>
              <a:defRPr sz="900" b="1"/>
            </a:lvl8pPr>
            <a:lvl9pPr marL="2057246" indent="0">
              <a:buNone/>
              <a:defRPr sz="9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4823899" y="1650213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7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60F58-3108-4415-857A-6D0360DF626E}" type="datetimeFigureOut">
              <a:rPr lang="zh-CN" altLang="en-US" smtClean="0">
                <a:solidFill>
                  <a:srgbClr val="47494B">
                    <a:tint val="75000"/>
                  </a:srgbClr>
                </a:solidFill>
              </a:rPr>
              <a:pPr/>
              <a:t>2016/8/12</a:t>
            </a:fld>
            <a:endParaRPr lang="zh-CN" altLang="en-US">
              <a:solidFill>
                <a:srgbClr val="47494B">
                  <a:tint val="75000"/>
                </a:srgbClr>
              </a:solidFill>
            </a:endParaRPr>
          </a:p>
        </p:txBody>
      </p:sp>
      <p:sp>
        <p:nvSpPr>
          <p:cNvPr id="8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7494B">
                  <a:tint val="75000"/>
                </a:srgbClr>
              </a:solidFill>
            </a:endParaRPr>
          </a:p>
        </p:txBody>
      </p:sp>
      <p:sp>
        <p:nvSpPr>
          <p:cNvPr id="9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>
                <a:solidFill>
                  <a:srgbClr val="47494B">
                    <a:tint val="75000"/>
                  </a:srgbClr>
                </a:solidFill>
              </a:rPr>
              <a:t>Page_</a:t>
            </a:r>
            <a:fld id="{BEF6DC33-A441-4E6A-9474-0D2CD0618A63}" type="slidenum">
              <a:rPr lang="zh-CN" altLang="en-US" smtClean="0">
                <a:solidFill>
                  <a:srgbClr val="47494B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 altLang="zh-CN" sz="1800">
              <a:solidFill>
                <a:srgbClr val="FFFFFF"/>
              </a:solidFill>
              <a:latin typeface="FrutigerNext LT Regular" charset="0"/>
              <a:ea typeface="宋体" pitchFamily="2" charset="-122"/>
              <a:sym typeface="FrutigerNext LT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47556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>
                <a:solidFill>
                  <a:srgbClr val="47494B">
                    <a:tint val="75000"/>
                  </a:srgbClr>
                </a:solidFill>
              </a:rPr>
              <a:pPr/>
              <a:t>2016/8/12</a:t>
            </a:fld>
            <a:endParaRPr lang="zh-CN" altLang="en-US">
              <a:solidFill>
                <a:srgbClr val="47494B">
                  <a:tint val="75000"/>
                </a:srgbClr>
              </a:solidFill>
            </a:endParaRPr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7494B">
                  <a:tint val="75000"/>
                </a:srgbClr>
              </a:solidFill>
            </a:endParaRPr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>
                <a:solidFill>
                  <a:srgbClr val="47494B">
                    <a:tint val="75000"/>
                  </a:srgbClr>
                </a:solidFill>
              </a:rPr>
              <a:t>Page_</a:t>
            </a:r>
            <a:fld id="{F32F3673-3C4F-446C-95B1-8B1943CC3BF9}" type="slidenum">
              <a:rPr lang="zh-CN" altLang="en-US" smtClean="0">
                <a:solidFill>
                  <a:srgbClr val="47494B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 altLang="zh-CN" sz="1800">
              <a:solidFill>
                <a:srgbClr val="FFFFFF"/>
              </a:solidFill>
              <a:latin typeface="FrutigerNext LT Regular" charset="0"/>
              <a:ea typeface="宋体" pitchFamily="2" charset="-122"/>
              <a:sym typeface="FrutigerNext LT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29495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>
                <a:solidFill>
                  <a:srgbClr val="47494B">
                    <a:tint val="75000"/>
                  </a:srgbClr>
                </a:solidFill>
              </a:rPr>
              <a:pPr/>
              <a:t>2016/8/12</a:t>
            </a:fld>
            <a:endParaRPr lang="zh-CN" altLang="en-US">
              <a:solidFill>
                <a:srgbClr val="47494B">
                  <a:tint val="75000"/>
                </a:srgbClr>
              </a:solidFill>
            </a:endParaRPr>
          </a:p>
        </p:txBody>
      </p:sp>
      <p:sp>
        <p:nvSpPr>
          <p:cNvPr id="3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7494B">
                  <a:tint val="75000"/>
                </a:srgbClr>
              </a:solidFill>
            </a:endParaRPr>
          </a:p>
        </p:txBody>
      </p:sp>
      <p:sp>
        <p:nvSpPr>
          <p:cNvPr id="4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>
                <a:solidFill>
                  <a:srgbClr val="47494B">
                    <a:tint val="75000"/>
                  </a:srgbClr>
                </a:solidFill>
              </a:rPr>
              <a:t>Page_</a:t>
            </a:r>
            <a:fld id="{313D3907-17E2-497A-B483-FD4037E84EA2}" type="slidenum">
              <a:rPr lang="zh-CN" altLang="en-US" smtClean="0">
                <a:solidFill>
                  <a:srgbClr val="47494B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 altLang="zh-CN" sz="1800">
              <a:solidFill>
                <a:srgbClr val="FFFFFF"/>
              </a:solidFill>
              <a:latin typeface="FrutigerNext LT Regular" charset="0"/>
              <a:ea typeface="宋体" pitchFamily="2" charset="-122"/>
              <a:sym typeface="FrutigerNext LT Regular" charset="0"/>
            </a:endParaRPr>
          </a:p>
        </p:txBody>
      </p:sp>
      <p:pic>
        <p:nvPicPr>
          <p:cNvPr id="5" name="图片 4" descr="京东logo组合标准色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791888" y="186249"/>
            <a:ext cx="2172600" cy="44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8301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858444" y="400054"/>
            <a:ext cx="2949178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4115992" y="797734"/>
            <a:ext cx="4629150" cy="3655219"/>
          </a:xfrm>
        </p:spPr>
        <p:txBody>
          <a:bodyPr>
            <a:normAutofit/>
          </a:bodyPr>
          <a:lstStyle>
            <a:lvl1pPr>
              <a:defRPr sz="11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858444" y="1600209"/>
            <a:ext cx="2949178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56" indent="0">
              <a:buNone/>
              <a:defRPr sz="800"/>
            </a:lvl2pPr>
            <a:lvl3pPr marL="514313" indent="0">
              <a:buNone/>
              <a:defRPr sz="700"/>
            </a:lvl3pPr>
            <a:lvl4pPr marL="771468" indent="0">
              <a:buNone/>
              <a:defRPr sz="600"/>
            </a:lvl4pPr>
            <a:lvl5pPr marL="1028624" indent="0">
              <a:buNone/>
              <a:defRPr sz="600"/>
            </a:lvl5pPr>
            <a:lvl6pPr marL="1285779" indent="0">
              <a:buNone/>
              <a:defRPr sz="600"/>
            </a:lvl6pPr>
            <a:lvl7pPr marL="1542935" indent="0">
              <a:buNone/>
              <a:defRPr sz="600"/>
            </a:lvl7pPr>
            <a:lvl8pPr marL="1800090" indent="0">
              <a:buNone/>
              <a:defRPr sz="600"/>
            </a:lvl8pPr>
            <a:lvl9pPr marL="2057246" indent="0">
              <a:buNone/>
              <a:defRPr sz="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>
                <a:solidFill>
                  <a:srgbClr val="47494B">
                    <a:tint val="75000"/>
                  </a:srgbClr>
                </a:solidFill>
              </a:rPr>
              <a:pPr/>
              <a:t>2016/8/12</a:t>
            </a:fld>
            <a:endParaRPr lang="zh-CN" altLang="en-US">
              <a:solidFill>
                <a:srgbClr val="47494B">
                  <a:tint val="75000"/>
                </a:srgbClr>
              </a:solidFill>
            </a:endParaRPr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7494B">
                  <a:tint val="75000"/>
                </a:srgbClr>
              </a:solidFill>
            </a:endParaRPr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>
                <a:solidFill>
                  <a:srgbClr val="47494B">
                    <a:tint val="75000"/>
                  </a:srgbClr>
                </a:solidFill>
              </a:rPr>
              <a:t>Page_</a:t>
            </a:r>
            <a:fld id="{64D0611A-B3C8-4427-A5FE-961517D03999}" type="slidenum">
              <a:rPr lang="zh-CN" altLang="en-US" smtClean="0">
                <a:solidFill>
                  <a:srgbClr val="47494B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 altLang="zh-CN" sz="1800">
              <a:solidFill>
                <a:srgbClr val="FFFFFF"/>
              </a:solidFill>
              <a:latin typeface="FrutigerNext LT Regular" charset="0"/>
              <a:ea typeface="宋体" pitchFamily="2" charset="-122"/>
              <a:sym typeface="FrutigerNext LT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01279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934644" y="342907"/>
            <a:ext cx="2949178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4082125" y="740582"/>
            <a:ext cx="4629150" cy="3655219"/>
          </a:xfrm>
        </p:spPr>
        <p:txBody>
          <a:bodyPr anchor="t"/>
          <a:lstStyle>
            <a:lvl1pPr marL="0" indent="0">
              <a:buNone/>
              <a:defRPr sz="1800"/>
            </a:lvl1pPr>
            <a:lvl2pPr marL="257156" indent="0">
              <a:buNone/>
              <a:defRPr sz="1600"/>
            </a:lvl2pPr>
            <a:lvl3pPr marL="514313" indent="0">
              <a:buNone/>
              <a:defRPr sz="1400"/>
            </a:lvl3pPr>
            <a:lvl4pPr marL="771468" indent="0">
              <a:buNone/>
              <a:defRPr sz="1100"/>
            </a:lvl4pPr>
            <a:lvl5pPr marL="1028624" indent="0">
              <a:buNone/>
              <a:defRPr sz="1100"/>
            </a:lvl5pPr>
            <a:lvl6pPr marL="1285779" indent="0">
              <a:buNone/>
              <a:defRPr sz="1100"/>
            </a:lvl6pPr>
            <a:lvl7pPr marL="1542935" indent="0">
              <a:buNone/>
              <a:defRPr sz="1100"/>
            </a:lvl7pPr>
            <a:lvl8pPr marL="1800090" indent="0">
              <a:buNone/>
              <a:defRPr sz="1100"/>
            </a:lvl8pPr>
            <a:lvl9pPr marL="2057246" indent="0">
              <a:buNone/>
              <a:defRPr sz="11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934644" y="1543059"/>
            <a:ext cx="2949178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56" indent="0">
              <a:buNone/>
              <a:defRPr sz="800"/>
            </a:lvl2pPr>
            <a:lvl3pPr marL="514313" indent="0">
              <a:buNone/>
              <a:defRPr sz="700"/>
            </a:lvl3pPr>
            <a:lvl4pPr marL="771468" indent="0">
              <a:buNone/>
              <a:defRPr sz="600"/>
            </a:lvl4pPr>
            <a:lvl5pPr marL="1028624" indent="0">
              <a:buNone/>
              <a:defRPr sz="600"/>
            </a:lvl5pPr>
            <a:lvl6pPr marL="1285779" indent="0">
              <a:buNone/>
              <a:defRPr sz="600"/>
            </a:lvl6pPr>
            <a:lvl7pPr marL="1542935" indent="0">
              <a:buNone/>
              <a:defRPr sz="600"/>
            </a:lvl7pPr>
            <a:lvl8pPr marL="1800090" indent="0">
              <a:buNone/>
              <a:defRPr sz="600"/>
            </a:lvl8pPr>
            <a:lvl9pPr marL="2057246" indent="0">
              <a:buNone/>
              <a:defRPr sz="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>
                <a:solidFill>
                  <a:srgbClr val="47494B">
                    <a:tint val="75000"/>
                  </a:srgbClr>
                </a:solidFill>
              </a:rPr>
              <a:pPr/>
              <a:t>2016/8/12</a:t>
            </a:fld>
            <a:endParaRPr lang="zh-CN" altLang="en-US">
              <a:solidFill>
                <a:srgbClr val="47494B">
                  <a:tint val="75000"/>
                </a:srgbClr>
              </a:solidFill>
            </a:endParaRPr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7494B">
                  <a:tint val="75000"/>
                </a:srgbClr>
              </a:solidFill>
            </a:endParaRPr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>
                <a:solidFill>
                  <a:srgbClr val="47494B">
                    <a:tint val="75000"/>
                  </a:srgbClr>
                </a:solidFill>
              </a:rPr>
              <a:t>Page_</a:t>
            </a:r>
            <a:fld id="{27F7658E-3FA4-4B2A-9200-0B9D479899C0}" type="slidenum">
              <a:rPr lang="zh-CN" altLang="en-US" smtClean="0">
                <a:solidFill>
                  <a:srgbClr val="47494B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 altLang="zh-CN" sz="1800">
              <a:solidFill>
                <a:srgbClr val="FFFFFF"/>
              </a:solidFill>
              <a:latin typeface="FrutigerNext LT Regular" charset="0"/>
              <a:ea typeface="宋体" pitchFamily="2" charset="-122"/>
              <a:sym typeface="FrutigerNext LT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337192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>
                <a:solidFill>
                  <a:srgbClr val="47494B">
                    <a:tint val="75000"/>
                  </a:srgbClr>
                </a:solidFill>
              </a:rPr>
              <a:pPr/>
              <a:t>2016/8/12</a:t>
            </a:fld>
            <a:endParaRPr lang="zh-CN" altLang="en-US">
              <a:solidFill>
                <a:srgbClr val="47494B">
                  <a:tint val="75000"/>
                </a:srgbClr>
              </a:solidFill>
            </a:endParaRPr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7494B">
                  <a:tint val="75000"/>
                </a:srgbClr>
              </a:solidFill>
            </a:endParaRPr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>
                <a:solidFill>
                  <a:srgbClr val="47494B">
                    <a:tint val="75000"/>
                  </a:srgbClr>
                </a:solidFill>
              </a:rPr>
              <a:t>Page_</a:t>
            </a:r>
            <a:fld id="{B7AD286F-539B-45FA-B7F9-682C7A248F25}" type="slidenum">
              <a:rPr lang="zh-CN" altLang="en-US" smtClean="0">
                <a:solidFill>
                  <a:srgbClr val="47494B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 altLang="zh-CN" sz="1800">
              <a:solidFill>
                <a:srgbClr val="FFFFFF"/>
              </a:solidFill>
              <a:latin typeface="FrutigerNext LT Regular" charset="0"/>
              <a:ea typeface="宋体" pitchFamily="2" charset="-122"/>
              <a:sym typeface="FrutigerNext LT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22434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7628485" y="273854"/>
            <a:ext cx="886883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1585383" y="273854"/>
            <a:ext cx="5949952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CBF1-72CB-4477-9C83-6464DF0F78C7}" type="datetimeFigureOut">
              <a:rPr lang="zh-CN" altLang="en-US" smtClean="0">
                <a:solidFill>
                  <a:srgbClr val="47494B">
                    <a:tint val="75000"/>
                  </a:srgbClr>
                </a:solidFill>
              </a:rPr>
              <a:pPr/>
              <a:t>2016/8/12</a:t>
            </a:fld>
            <a:endParaRPr lang="zh-CN" altLang="en-US">
              <a:solidFill>
                <a:srgbClr val="47494B">
                  <a:tint val="75000"/>
                </a:srgbClr>
              </a:solidFill>
            </a:endParaRPr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7494B">
                  <a:tint val="75000"/>
                </a:srgbClr>
              </a:solidFill>
            </a:endParaRPr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zh-CN" altLang="en-US" smtClean="0">
                <a:solidFill>
                  <a:srgbClr val="47494B">
                    <a:tint val="75000"/>
                  </a:srgbClr>
                </a:solidFill>
              </a:rPr>
              <a:t>Page_</a:t>
            </a:r>
            <a:fld id="{BD1CF60C-EC2A-450A-B8FB-524672734C7F}" type="slidenum">
              <a:rPr lang="zh-CN" altLang="en-US" smtClean="0">
                <a:solidFill>
                  <a:srgbClr val="47494B">
                    <a:tint val="75000"/>
                  </a:srgbClr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/>
              </a:pPr>
              <a:t>‹#›</a:t>
            </a:fld>
            <a:endParaRPr lang="en-US" altLang="zh-CN" sz="1800">
              <a:solidFill>
                <a:srgbClr val="FFFFFF"/>
              </a:solidFill>
              <a:latin typeface="FrutigerNext LT Regular" charset="0"/>
              <a:ea typeface="宋体" pitchFamily="2" charset="-122"/>
              <a:sym typeface="FrutigerNext LT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90845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0"/>
          <p:cNvGrpSpPr/>
          <p:nvPr userDrawn="1"/>
        </p:nvGrpSpPr>
        <p:grpSpPr>
          <a:xfrm>
            <a:off x="-32" y="-20538"/>
            <a:ext cx="9144032" cy="852182"/>
            <a:chOff x="-32" y="-20538"/>
            <a:chExt cx="6929486" cy="852182"/>
          </a:xfrm>
        </p:grpSpPr>
        <p:sp>
          <p:nvSpPr>
            <p:cNvPr id="15" name="矩形 14"/>
            <p:cNvSpPr/>
            <p:nvPr/>
          </p:nvSpPr>
          <p:spPr>
            <a:xfrm>
              <a:off x="0" y="285734"/>
              <a:ext cx="6929454" cy="5459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168452"/>
              <a:ext cx="6929454" cy="54591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-32" y="62356"/>
              <a:ext cx="6929486" cy="545910"/>
            </a:xfrm>
            <a:prstGeom prst="rect">
              <a:avLst/>
            </a:prstGeom>
            <a:solidFill>
              <a:srgbClr val="D2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-20538"/>
              <a:ext cx="6929454" cy="54591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107504" y="-164554"/>
            <a:ext cx="8229600" cy="857250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575104" y="4906298"/>
            <a:ext cx="533400" cy="185737"/>
          </a:xfrm>
          <a:prstGeom prst="rect">
            <a:avLst/>
          </a:prstGeom>
        </p:spPr>
        <p:txBody>
          <a:bodyPr vert="horz" lIns="91430" tIns="45715" rIns="91430" bIns="45715" rtlCol="0" anchor="ctr"/>
          <a:lstStyle/>
          <a:p>
            <a:pPr algn="r">
              <a:defRPr/>
            </a:pPr>
            <a:fld id="{8F82E0A0-C266-4798-8C8F-B9F91E9DA37E}" type="slidenum">
              <a:rPr lang="en-US" sz="1200" smtClean="0">
                <a:solidFill>
                  <a:prstClr val="black">
                    <a:tint val="75000"/>
                  </a:prstClr>
                </a:solidFill>
              </a:rPr>
              <a:pPr algn="r">
                <a:defRPr/>
              </a:pPr>
              <a:t>‹#›</a:t>
            </a:fld>
            <a:endParaRPr lang="en-US" sz="12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2230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47494B">
                    <a:tint val="75000"/>
                  </a:srgbClr>
                </a:solidFill>
              </a:rPr>
              <a:t>Page_</a:t>
            </a:r>
            <a:fld id="{A65A08D5-A9CB-447A-A346-70D7CA6035BB}" type="slidenum">
              <a:rPr lang="zh-CN" altLang="en-US">
                <a:solidFill>
                  <a:srgbClr val="47494B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 altLang="zh-CN" sz="1800">
              <a:solidFill>
                <a:srgbClr val="FFFFFF"/>
              </a:solidFill>
              <a:latin typeface="FrutigerNext LT Regular" charset="0"/>
              <a:ea typeface="宋体" pitchFamily="2" charset="-122"/>
            </a:endParaRPr>
          </a:p>
        </p:txBody>
      </p:sp>
      <p:pic>
        <p:nvPicPr>
          <p:cNvPr id="4" name="图片 3" descr="京东logo组合标准色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791888" y="186249"/>
            <a:ext cx="2172600" cy="44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45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599981"/>
            <a:ext cx="5486400" cy="425367"/>
          </a:xfrm>
          <a:prstGeom prst="rect">
            <a:avLst/>
          </a:prstGeom>
        </p:spPr>
        <p:txBody>
          <a:bodyPr lIns="91430" tIns="45715" rIns="91430" bIns="45715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776"/>
            <a:ext cx="5486400" cy="3085475"/>
          </a:xfrm>
          <a:prstGeom prst="rect">
            <a:avLst/>
          </a:prstGeom>
        </p:spPr>
        <p:txBody>
          <a:bodyPr lIns="91430" tIns="45715" rIns="91430" bIns="45715"/>
          <a:lstStyle>
            <a:lvl1pPr marL="0" indent="0">
              <a:buNone/>
              <a:defRPr sz="3200"/>
            </a:lvl1pPr>
            <a:lvl2pPr marL="457142" indent="0">
              <a:buNone/>
              <a:defRPr sz="2800"/>
            </a:lvl2pPr>
            <a:lvl3pPr marL="914288" indent="0">
              <a:buNone/>
              <a:defRPr sz="2400"/>
            </a:lvl3pPr>
            <a:lvl4pPr marL="1371430" indent="0">
              <a:buNone/>
              <a:defRPr sz="2000"/>
            </a:lvl4pPr>
            <a:lvl5pPr marL="1828574" indent="0">
              <a:buNone/>
              <a:defRPr sz="2000"/>
            </a:lvl5pPr>
            <a:lvl6pPr marL="2285715" indent="0">
              <a:buNone/>
              <a:defRPr sz="2000"/>
            </a:lvl6pPr>
            <a:lvl7pPr marL="2742857" indent="0">
              <a:buNone/>
              <a:defRPr sz="2000"/>
            </a:lvl7pPr>
            <a:lvl8pPr marL="3200000" indent="0">
              <a:buNone/>
              <a:defRPr sz="2000"/>
            </a:lvl8pPr>
            <a:lvl9pPr marL="3657143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Arial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370"/>
            <a:ext cx="5486400" cy="603646"/>
          </a:xfrm>
          <a:prstGeom prst="rect">
            <a:avLst/>
          </a:prstGeom>
        </p:spPr>
        <p:txBody>
          <a:bodyPr lIns="91430" tIns="45715" rIns="91430" bIns="45715"/>
          <a:lstStyle>
            <a:lvl1pPr marL="0" indent="0">
              <a:buNone/>
              <a:defRPr sz="1400"/>
            </a:lvl1pPr>
            <a:lvl2pPr marL="457142" indent="0">
              <a:buNone/>
              <a:defRPr sz="1200"/>
            </a:lvl2pPr>
            <a:lvl3pPr marL="914288" indent="0">
              <a:buNone/>
              <a:defRPr sz="1000"/>
            </a:lvl3pPr>
            <a:lvl4pPr marL="1371430" indent="0">
              <a:buNone/>
              <a:defRPr sz="900"/>
            </a:lvl4pPr>
            <a:lvl5pPr marL="1828574" indent="0">
              <a:buNone/>
              <a:defRPr sz="900"/>
            </a:lvl5pPr>
            <a:lvl6pPr marL="2285715" indent="0">
              <a:buNone/>
              <a:defRPr sz="900"/>
            </a:lvl6pPr>
            <a:lvl7pPr marL="2742857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Page_</a:t>
            </a:r>
            <a:fld id="{27F7658E-3FA4-4B2A-9200-0B9D479899C0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FF"/>
              </a:solidFill>
              <a:latin typeface="FrutigerNext LT Regular" charset="0"/>
              <a:ea typeface="宋体" pitchFamily="2" charset="-122"/>
              <a:sym typeface="FrutigerNext LT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368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image" Target="../media/image1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51" descr="应用部分3-0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1594"/>
            <a:ext cx="9155113" cy="515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ext Box 6"/>
          <p:cNvSpPr>
            <a:spLocks noChangeArrowheads="1"/>
          </p:cNvSpPr>
          <p:nvPr/>
        </p:nvSpPr>
        <p:spPr bwMode="auto">
          <a:xfrm>
            <a:off x="323883" y="4793224"/>
            <a:ext cx="2519363" cy="276801"/>
          </a:xfrm>
          <a:prstGeom prst="rect">
            <a:avLst/>
          </a:prstGeom>
          <a:noFill/>
          <a:ln>
            <a:noFill/>
          </a:ln>
          <a:extLst/>
        </p:spPr>
        <p:txBody>
          <a:bodyPr lIns="91430" tIns="45715" rIns="91430" bIns="45715">
            <a:spAutoFit/>
          </a:bodyPr>
          <a:lstStyle>
            <a:lvl1pPr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1pPr>
            <a:lvl2pPr marL="742950" indent="-28575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2pPr>
            <a:lvl3pPr marL="1143000" indent="-22860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3pPr>
            <a:lvl4pPr marL="1600200" indent="-22860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4pPr>
            <a:lvl5pPr marL="2057400" indent="-22860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en-US" altLang="zh-CN" sz="1200" smtClean="0">
                <a:solidFill>
                  <a:srgbClr val="B5B5B6"/>
                </a:solidFill>
                <a:latin typeface="Arial" pitchFamily="34" charset="0"/>
                <a:sym typeface="Arial" pitchFamily="34" charset="0"/>
              </a:rPr>
              <a:t>JD.com</a:t>
            </a:r>
            <a:endParaRPr lang="zh-CN" altLang="en-US" smtClean="0">
              <a:solidFill>
                <a:srgbClr val="FFFFFF"/>
              </a:solidFill>
            </a:endParaRPr>
          </a:p>
        </p:txBody>
      </p:sp>
      <p:sp>
        <p:nvSpPr>
          <p:cNvPr id="6148" name="Rectangle 25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86550" y="4818224"/>
            <a:ext cx="2133600" cy="15638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30" tIns="45715" rIns="91430" bIns="45715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777777"/>
                </a:solidFill>
                <a:latin typeface="+mn-lt"/>
                <a:ea typeface="MS PGothic" pitchFamily="34" charset="-128"/>
                <a:sym typeface="Arial" pitchFamily="34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zh-CN" altLang="en-US"/>
              <a:t>Page_</a:t>
            </a:r>
            <a:fld id="{BD1CF60C-EC2A-450A-B8FB-524672734C7F}" type="slidenum">
              <a:rPr lang="zh-CN" altLang="en-US"/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/>
              </a:pPr>
              <a:t>‹#›</a:t>
            </a:fld>
            <a:endParaRPr lang="en-US" altLang="zh-CN" sz="1800">
              <a:solidFill>
                <a:srgbClr val="FFFFFF"/>
              </a:solidFill>
              <a:latin typeface="FrutigerNext LT Regular" charset="0"/>
              <a:ea typeface="宋体" pitchFamily="2" charset="-122"/>
              <a:sym typeface="FrutigerNext LT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296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txStyles>
    <p:titleStyle>
      <a:lvl1pPr marL="801588" indent="-801588" algn="l" defTabSz="0" rtl="0" eaLnBrk="0" fontAlgn="base" hangingPunct="0">
        <a:spcBef>
          <a:spcPct val="0"/>
        </a:spcBef>
        <a:spcAft>
          <a:spcPct val="0"/>
        </a:spcAft>
        <a:defRPr sz="2400">
          <a:solidFill>
            <a:srgbClr val="CC0000"/>
          </a:solidFill>
          <a:latin typeface="+mj-lt"/>
          <a:ea typeface="+mj-ea"/>
          <a:cs typeface="+mj-cs"/>
          <a:sym typeface="FrutigerNext LT Medium" charset="0"/>
        </a:defRPr>
      </a:lvl1pPr>
      <a:lvl2pPr marL="801588" indent="-801588" algn="l" defTabSz="0" rtl="0" eaLnBrk="0" fontAlgn="base" hangingPunct="0">
        <a:spcBef>
          <a:spcPct val="0"/>
        </a:spcBef>
        <a:spcAft>
          <a:spcPct val="0"/>
        </a:spcAft>
        <a:defRPr sz="2400">
          <a:solidFill>
            <a:srgbClr val="CC0000"/>
          </a:solidFill>
          <a:latin typeface="FrutigerNext LT Medium" charset="0"/>
          <a:ea typeface="黑体" pitchFamily="49" charset="-122"/>
          <a:sym typeface="FrutigerNext LT Medium" charset="0"/>
        </a:defRPr>
      </a:lvl2pPr>
      <a:lvl3pPr marL="801588" indent="-801588" algn="l" defTabSz="0" rtl="0" eaLnBrk="0" fontAlgn="base" hangingPunct="0">
        <a:spcBef>
          <a:spcPct val="0"/>
        </a:spcBef>
        <a:spcAft>
          <a:spcPct val="0"/>
        </a:spcAft>
        <a:defRPr sz="2400">
          <a:solidFill>
            <a:srgbClr val="CC0000"/>
          </a:solidFill>
          <a:latin typeface="FrutigerNext LT Medium" charset="0"/>
          <a:ea typeface="黑体" pitchFamily="49" charset="-122"/>
          <a:sym typeface="FrutigerNext LT Medium" charset="0"/>
        </a:defRPr>
      </a:lvl3pPr>
      <a:lvl4pPr marL="801588" indent="-801588" algn="l" defTabSz="0" rtl="0" eaLnBrk="0" fontAlgn="base" hangingPunct="0">
        <a:spcBef>
          <a:spcPct val="0"/>
        </a:spcBef>
        <a:spcAft>
          <a:spcPct val="0"/>
        </a:spcAft>
        <a:defRPr sz="2400">
          <a:solidFill>
            <a:srgbClr val="CC0000"/>
          </a:solidFill>
          <a:latin typeface="FrutigerNext LT Medium" charset="0"/>
          <a:ea typeface="黑体" pitchFamily="49" charset="-122"/>
          <a:sym typeface="FrutigerNext LT Medium" charset="0"/>
        </a:defRPr>
      </a:lvl4pPr>
      <a:lvl5pPr marL="801588" indent="-801588" algn="l" defTabSz="0" rtl="0" eaLnBrk="0" fontAlgn="base" hangingPunct="0">
        <a:spcBef>
          <a:spcPct val="0"/>
        </a:spcBef>
        <a:spcAft>
          <a:spcPct val="0"/>
        </a:spcAft>
        <a:defRPr sz="2400">
          <a:solidFill>
            <a:srgbClr val="CC0000"/>
          </a:solidFill>
          <a:latin typeface="FrutigerNext LT Medium" charset="0"/>
          <a:ea typeface="黑体" pitchFamily="49" charset="-122"/>
          <a:sym typeface="FrutigerNext LT Medium" charset="0"/>
        </a:defRPr>
      </a:lvl5pPr>
      <a:lvl6pPr marL="1258730" indent="-801588" algn="l" defTabSz="0" rtl="0" eaLnBrk="0" fontAlgn="base" hangingPunct="0">
        <a:spcBef>
          <a:spcPct val="0"/>
        </a:spcBef>
        <a:spcAft>
          <a:spcPct val="0"/>
        </a:spcAft>
        <a:defRPr sz="2400">
          <a:solidFill>
            <a:srgbClr val="CC0000"/>
          </a:solidFill>
          <a:latin typeface="FrutigerNext LT Medium" charset="0"/>
          <a:ea typeface="黑体" pitchFamily="49" charset="-122"/>
          <a:sym typeface="FrutigerNext LT Medium" charset="0"/>
        </a:defRPr>
      </a:lvl6pPr>
      <a:lvl7pPr marL="1715873" indent="-801588" algn="l" defTabSz="0" rtl="0" eaLnBrk="0" fontAlgn="base" hangingPunct="0">
        <a:spcBef>
          <a:spcPct val="0"/>
        </a:spcBef>
        <a:spcAft>
          <a:spcPct val="0"/>
        </a:spcAft>
        <a:defRPr sz="2400">
          <a:solidFill>
            <a:srgbClr val="CC0000"/>
          </a:solidFill>
          <a:latin typeface="FrutigerNext LT Medium" charset="0"/>
          <a:ea typeface="黑体" pitchFamily="49" charset="-122"/>
          <a:sym typeface="FrutigerNext LT Medium" charset="0"/>
        </a:defRPr>
      </a:lvl7pPr>
      <a:lvl8pPr marL="2173018" indent="-801588" algn="l" defTabSz="0" rtl="0" eaLnBrk="0" fontAlgn="base" hangingPunct="0">
        <a:spcBef>
          <a:spcPct val="0"/>
        </a:spcBef>
        <a:spcAft>
          <a:spcPct val="0"/>
        </a:spcAft>
        <a:defRPr sz="2400">
          <a:solidFill>
            <a:srgbClr val="CC0000"/>
          </a:solidFill>
          <a:latin typeface="FrutigerNext LT Medium" charset="0"/>
          <a:ea typeface="黑体" pitchFamily="49" charset="-122"/>
          <a:sym typeface="FrutigerNext LT Medium" charset="0"/>
        </a:defRPr>
      </a:lvl8pPr>
      <a:lvl9pPr marL="2630159" indent="-801588" algn="l" defTabSz="0" rtl="0" eaLnBrk="0" fontAlgn="base" hangingPunct="0">
        <a:spcBef>
          <a:spcPct val="0"/>
        </a:spcBef>
        <a:spcAft>
          <a:spcPct val="0"/>
        </a:spcAft>
        <a:defRPr sz="2400">
          <a:solidFill>
            <a:srgbClr val="CC0000"/>
          </a:solidFill>
          <a:latin typeface="FrutigerNext LT Medium" charset="0"/>
          <a:ea typeface="黑体" pitchFamily="49" charset="-122"/>
          <a:sym typeface="FrutigerNext LT Medium" charset="0"/>
        </a:defRPr>
      </a:lvl9pPr>
    </p:titleStyle>
    <p:bodyStyle>
      <a:lvl1pPr marL="300001" indent="-300001" algn="l" defTabSz="8015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•"/>
        <a:defRPr sz="2600" b="1">
          <a:solidFill>
            <a:srgbClr val="777777"/>
          </a:solidFill>
          <a:latin typeface="+mn-lt"/>
          <a:ea typeface="+mn-ea"/>
          <a:cs typeface="+mn-cs"/>
          <a:sym typeface="Arial" pitchFamily="34" charset="0"/>
        </a:defRPr>
      </a:lvl1pPr>
      <a:lvl2pPr marL="652383" indent="-249208" algn="l" defTabSz="8015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p"/>
        <a:defRPr sz="2400" b="1">
          <a:solidFill>
            <a:srgbClr val="777777"/>
          </a:solidFill>
          <a:latin typeface="+mn-lt"/>
          <a:ea typeface="+mn-ea"/>
          <a:sym typeface="Arial" pitchFamily="34" charset="0"/>
        </a:defRPr>
      </a:lvl2pPr>
      <a:lvl3pPr marL="1003175" indent="-201588" algn="l" defTabSz="8015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n"/>
        <a:defRPr sz="2200" b="1">
          <a:solidFill>
            <a:srgbClr val="777777"/>
          </a:solidFill>
          <a:latin typeface="+mn-lt"/>
          <a:ea typeface="+mn-ea"/>
          <a:sym typeface="Arial" pitchFamily="34" charset="0"/>
        </a:defRPr>
      </a:lvl3pPr>
      <a:lvl4pPr marL="1401588" indent="-198413" algn="l" defTabSz="8015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–"/>
        <a:defRPr sz="2000" b="1">
          <a:solidFill>
            <a:srgbClr val="777777"/>
          </a:solidFill>
          <a:latin typeface="+mn-lt"/>
          <a:ea typeface="+mn-ea"/>
          <a:sym typeface="Arial" pitchFamily="34" charset="0"/>
        </a:defRPr>
      </a:lvl4pPr>
      <a:lvl5pPr marL="1803175" indent="-201588" algn="l" defTabSz="8015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~"/>
        <a:defRPr b="1">
          <a:solidFill>
            <a:srgbClr val="777777"/>
          </a:solidFill>
          <a:latin typeface="+mn-lt"/>
          <a:ea typeface="+mn-ea"/>
          <a:sym typeface="Arial" pitchFamily="34" charset="0"/>
        </a:defRPr>
      </a:lvl5pPr>
      <a:lvl6pPr marL="2260316" indent="-201588" algn="l" defTabSz="8015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~"/>
        <a:defRPr b="1">
          <a:solidFill>
            <a:srgbClr val="777777"/>
          </a:solidFill>
          <a:latin typeface="+mn-lt"/>
          <a:ea typeface="+mn-ea"/>
          <a:sym typeface="Arial" pitchFamily="34" charset="0"/>
        </a:defRPr>
      </a:lvl6pPr>
      <a:lvl7pPr marL="2717460" indent="-201588" algn="l" defTabSz="8015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~"/>
        <a:defRPr b="1">
          <a:solidFill>
            <a:srgbClr val="777777"/>
          </a:solidFill>
          <a:latin typeface="+mn-lt"/>
          <a:ea typeface="+mn-ea"/>
          <a:sym typeface="Arial" pitchFamily="34" charset="0"/>
        </a:defRPr>
      </a:lvl7pPr>
      <a:lvl8pPr marL="3174605" indent="-201588" algn="l" defTabSz="8015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~"/>
        <a:defRPr b="1">
          <a:solidFill>
            <a:srgbClr val="777777"/>
          </a:solidFill>
          <a:latin typeface="+mn-lt"/>
          <a:ea typeface="+mn-ea"/>
          <a:sym typeface="Arial" pitchFamily="34" charset="0"/>
        </a:defRPr>
      </a:lvl8pPr>
      <a:lvl9pPr marL="3631748" indent="-201588" algn="l" defTabSz="8015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~"/>
        <a:defRPr b="1">
          <a:solidFill>
            <a:srgbClr val="777777"/>
          </a:solidFill>
          <a:latin typeface="+mn-lt"/>
          <a:ea typeface="+mn-ea"/>
          <a:sym typeface="Arial" pitchFamily="34" charset="0"/>
        </a:defRPr>
      </a:lvl9pPr>
    </p:bodyStyle>
    <p:otherStyle>
      <a:defPPr>
        <a:defRPr lang="zh-CN"/>
      </a:defPPr>
      <a:lvl1pPr marL="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2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8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4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5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7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KSO_FD"/>
          <p:cNvSpPr>
            <a:spLocks noGrp="1"/>
          </p:cNvSpPr>
          <p:nvPr>
            <p:ph type="dt" sz="half" idx="2"/>
          </p:nvPr>
        </p:nvSpPr>
        <p:spPr>
          <a:xfrm>
            <a:off x="628650" y="4767267"/>
            <a:ext cx="2057400" cy="273844"/>
          </a:xfrm>
          <a:prstGeom prst="rect">
            <a:avLst/>
          </a:prstGeom>
        </p:spPr>
        <p:txBody>
          <a:bodyPr vert="horz" lIns="68576" tIns="34289" rIns="68576" bIns="34289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0CE79-49FB-443D-BEF8-6B709DE8FD0C}" type="datetimeFigureOut">
              <a:rPr lang="zh-CN" altLang="en-US" smtClean="0"/>
              <a:t>2016/8/12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3"/>
          </p:nvPr>
        </p:nvSpPr>
        <p:spPr>
          <a:xfrm>
            <a:off x="3028950" y="4767267"/>
            <a:ext cx="3086100" cy="273844"/>
          </a:xfrm>
          <a:prstGeom prst="rect">
            <a:avLst/>
          </a:prstGeom>
        </p:spPr>
        <p:txBody>
          <a:bodyPr vert="horz" lIns="68576" tIns="34289" rIns="68576" bIns="34289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6457950" y="4767267"/>
            <a:ext cx="2057400" cy="273844"/>
          </a:xfrm>
          <a:prstGeom prst="rect">
            <a:avLst/>
          </a:prstGeom>
        </p:spPr>
        <p:txBody>
          <a:bodyPr vert="horz" lIns="68576" tIns="34289" rIns="68576" bIns="34289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zh-CN" altLang="en-US" smtClean="0"/>
              <a:t>Page_</a:t>
            </a:r>
            <a:fld id="{BD1CF60C-EC2A-450A-B8FB-524672734C7F}" type="slidenum">
              <a:rPr lang="zh-CN" altLang="en-US" smtClean="0"/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/>
              </a:pPr>
              <a:t>‹#›</a:t>
            </a:fld>
            <a:endParaRPr lang="en-US" altLang="zh-CN" sz="1800">
              <a:solidFill>
                <a:srgbClr val="FFFFFF"/>
              </a:solidFill>
              <a:latin typeface="FrutigerNext LT Regular" charset="0"/>
              <a:ea typeface="宋体" pitchFamily="2" charset="-122"/>
              <a:sym typeface="FrutigerNext LT Regular" charset="0"/>
            </a:endParaRPr>
          </a:p>
        </p:txBody>
      </p:sp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447676" y="78898"/>
            <a:ext cx="8215844" cy="597008"/>
          </a:xfrm>
          <a:prstGeom prst="rect">
            <a:avLst/>
          </a:prstGeom>
        </p:spPr>
        <p:txBody>
          <a:bodyPr vert="horz" lIns="68576" tIns="34289" rIns="68576" bIns="34289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idx="1"/>
          </p:nvPr>
        </p:nvSpPr>
        <p:spPr>
          <a:xfrm>
            <a:off x="447676" y="900120"/>
            <a:ext cx="8215844" cy="3825107"/>
          </a:xfrm>
          <a:prstGeom prst="rect">
            <a:avLst/>
          </a:prstGeom>
        </p:spPr>
        <p:txBody>
          <a:bodyPr vert="horz" lIns="68576" tIns="34289" rIns="68576" bIns="34289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4119647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674" r:id="rId12"/>
  </p:sldLayoutIdLst>
  <p:txStyles>
    <p:titleStyle>
      <a:lvl1pPr algn="l" defTabSz="514313" rtl="0" eaLnBrk="1" latinLnBrk="0" hangingPunct="1">
        <a:lnSpc>
          <a:spcPct val="90000"/>
        </a:lnSpc>
        <a:spcBef>
          <a:spcPct val="0"/>
        </a:spcBef>
        <a:buNone/>
        <a:defRPr sz="2400" b="1" i="0" kern="1200" baseline="0">
          <a:solidFill>
            <a:schemeClr val="bg1"/>
          </a:solidFill>
          <a:effectLst/>
          <a:latin typeface="+mj-ea"/>
          <a:ea typeface="+mj-ea"/>
          <a:cs typeface="+mj-cs"/>
        </a:defRPr>
      </a:lvl1pPr>
    </p:titleStyle>
    <p:bodyStyle>
      <a:lvl1pPr marL="271445" indent="-271445" algn="just" defTabSz="514313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accent1"/>
        </a:buClr>
        <a:buSzPct val="50000"/>
        <a:buFont typeface="Wingdings 2" panose="05020102010507070707" pitchFamily="18" charset="2"/>
        <a:buChar char=""/>
        <a:defRPr lang="zh-CN" altLang="en-US" sz="1800" kern="1200" baseline="0" dirty="0" smtClean="0">
          <a:solidFill>
            <a:schemeClr val="accent1"/>
          </a:solidFill>
          <a:latin typeface="+mn-ea"/>
          <a:ea typeface="+mn-ea"/>
          <a:cs typeface="+mn-cs"/>
        </a:defRPr>
      </a:lvl1pPr>
      <a:lvl2pPr marL="271445" indent="-271445" algn="just" defTabSz="514313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400" kern="1200" baseline="0">
          <a:solidFill>
            <a:schemeClr val="tx1"/>
          </a:solidFill>
          <a:latin typeface="+mn-ea"/>
          <a:ea typeface="+mn-ea"/>
          <a:cs typeface="+mn-cs"/>
        </a:defRPr>
      </a:lvl2pPr>
      <a:lvl3pPr marL="642890" indent="-128579" algn="l" defTabSz="514313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900046" indent="-128579" algn="l" defTabSz="514313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157201" indent="-128579" algn="l" defTabSz="514313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358" indent="-128579" algn="l" defTabSz="514313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671512" indent="-128579" algn="l" defTabSz="514313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8669" indent="-128579" algn="l" defTabSz="514313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2185826" indent="-128579" algn="l" defTabSz="514313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13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257156" algn="l" defTabSz="514313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13" algn="l" defTabSz="514313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771468" algn="l" defTabSz="514313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624" algn="l" defTabSz="514313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85779" algn="l" defTabSz="514313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542935" algn="l" defTabSz="514313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800090" algn="l" defTabSz="514313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246" algn="l" defTabSz="514313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C91623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5980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3919"/>
            <a:ext cx="21336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prstClr val="black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3919"/>
            <a:ext cx="28956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prstClr val="black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3919"/>
            <a:ext cx="21336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37297F30-8D9C-48C1-8BA8-3767ED34CB36}" type="slidenum">
              <a:rPr lang="zh-CN" altLang="zh-CN">
                <a:solidFill>
                  <a:prstClr val="black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zh-CN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116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51" descr="应用部分3-0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1584"/>
            <a:ext cx="9155113" cy="515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ext Box 6"/>
          <p:cNvSpPr>
            <a:spLocks noChangeArrowheads="1"/>
          </p:cNvSpPr>
          <p:nvPr/>
        </p:nvSpPr>
        <p:spPr bwMode="auto">
          <a:xfrm>
            <a:off x="323870" y="4793217"/>
            <a:ext cx="2519363" cy="276801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1pPr>
            <a:lvl2pPr marL="742950" indent="-28575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2pPr>
            <a:lvl3pPr marL="1143000" indent="-22860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3pPr>
            <a:lvl4pPr marL="1600200" indent="-22860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4pPr>
            <a:lvl5pPr marL="2057400" indent="-22860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en-US" altLang="zh-CN" sz="1200" smtClean="0">
                <a:solidFill>
                  <a:srgbClr val="B5B5B6"/>
                </a:solidFill>
                <a:latin typeface="Arial" pitchFamily="34" charset="0"/>
                <a:sym typeface="Arial" pitchFamily="34" charset="0"/>
              </a:rPr>
              <a:t>JD.com</a:t>
            </a:r>
            <a:endParaRPr lang="zh-CN" altLang="en-US" smtClean="0">
              <a:solidFill>
                <a:srgbClr val="FFFFFF"/>
              </a:solidFill>
            </a:endParaRPr>
          </a:p>
        </p:txBody>
      </p:sp>
      <p:sp>
        <p:nvSpPr>
          <p:cNvPr id="6148" name="Rectangle 25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86550" y="4818219"/>
            <a:ext cx="2133600" cy="15638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777777"/>
                </a:solidFill>
                <a:latin typeface="+mn-lt"/>
                <a:ea typeface="MS PGothic" pitchFamily="34" charset="-128"/>
                <a:sym typeface="Arial" pitchFamily="34" charset="0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zh-CN" altLang="en-US"/>
              <a:t>Page_</a:t>
            </a:r>
            <a:fld id="{BD1CF60C-EC2A-450A-B8FB-524672734C7F}" type="slidenum">
              <a:rPr lang="zh-CN" altLang="en-US"/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/>
              </a:pPr>
              <a:t>‹#›</a:t>
            </a:fld>
            <a:endParaRPr lang="en-US" altLang="zh-CN" sz="1800">
              <a:solidFill>
                <a:srgbClr val="FFFFFF"/>
              </a:solidFill>
              <a:latin typeface="FrutigerNext LT Regular" charset="0"/>
              <a:ea typeface="宋体" pitchFamily="2" charset="-122"/>
              <a:sym typeface="FrutigerNext LT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923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  <p:sldLayoutId id="2147483835" r:id="rId12"/>
  </p:sldLayoutIdLst>
  <p:txStyles>
    <p:titleStyle>
      <a:lvl1pPr marL="801688" indent="-801688" algn="l" defTabSz="0" rtl="0" eaLnBrk="0" fontAlgn="base" hangingPunct="0">
        <a:spcBef>
          <a:spcPct val="0"/>
        </a:spcBef>
        <a:spcAft>
          <a:spcPct val="0"/>
        </a:spcAft>
        <a:defRPr sz="2400">
          <a:solidFill>
            <a:srgbClr val="CC0000"/>
          </a:solidFill>
          <a:latin typeface="+mj-lt"/>
          <a:ea typeface="+mj-ea"/>
          <a:cs typeface="+mj-cs"/>
          <a:sym typeface="FrutigerNext LT Medium" charset="0"/>
        </a:defRPr>
      </a:lvl1pPr>
      <a:lvl2pPr marL="801688" indent="-801688" algn="l" defTabSz="0" rtl="0" eaLnBrk="0" fontAlgn="base" hangingPunct="0">
        <a:spcBef>
          <a:spcPct val="0"/>
        </a:spcBef>
        <a:spcAft>
          <a:spcPct val="0"/>
        </a:spcAft>
        <a:defRPr sz="2400">
          <a:solidFill>
            <a:srgbClr val="CC0000"/>
          </a:solidFill>
          <a:latin typeface="FrutigerNext LT Medium" charset="0"/>
          <a:ea typeface="黑体" pitchFamily="49" charset="-122"/>
          <a:sym typeface="FrutigerNext LT Medium" charset="0"/>
        </a:defRPr>
      </a:lvl2pPr>
      <a:lvl3pPr marL="801688" indent="-801688" algn="l" defTabSz="0" rtl="0" eaLnBrk="0" fontAlgn="base" hangingPunct="0">
        <a:spcBef>
          <a:spcPct val="0"/>
        </a:spcBef>
        <a:spcAft>
          <a:spcPct val="0"/>
        </a:spcAft>
        <a:defRPr sz="2400">
          <a:solidFill>
            <a:srgbClr val="CC0000"/>
          </a:solidFill>
          <a:latin typeface="FrutigerNext LT Medium" charset="0"/>
          <a:ea typeface="黑体" pitchFamily="49" charset="-122"/>
          <a:sym typeface="FrutigerNext LT Medium" charset="0"/>
        </a:defRPr>
      </a:lvl3pPr>
      <a:lvl4pPr marL="801688" indent="-801688" algn="l" defTabSz="0" rtl="0" eaLnBrk="0" fontAlgn="base" hangingPunct="0">
        <a:spcBef>
          <a:spcPct val="0"/>
        </a:spcBef>
        <a:spcAft>
          <a:spcPct val="0"/>
        </a:spcAft>
        <a:defRPr sz="2400">
          <a:solidFill>
            <a:srgbClr val="CC0000"/>
          </a:solidFill>
          <a:latin typeface="FrutigerNext LT Medium" charset="0"/>
          <a:ea typeface="黑体" pitchFamily="49" charset="-122"/>
          <a:sym typeface="FrutigerNext LT Medium" charset="0"/>
        </a:defRPr>
      </a:lvl4pPr>
      <a:lvl5pPr marL="801688" indent="-801688" algn="l" defTabSz="0" rtl="0" eaLnBrk="0" fontAlgn="base" hangingPunct="0">
        <a:spcBef>
          <a:spcPct val="0"/>
        </a:spcBef>
        <a:spcAft>
          <a:spcPct val="0"/>
        </a:spcAft>
        <a:defRPr sz="2400">
          <a:solidFill>
            <a:srgbClr val="CC0000"/>
          </a:solidFill>
          <a:latin typeface="FrutigerNext LT Medium" charset="0"/>
          <a:ea typeface="黑体" pitchFamily="49" charset="-122"/>
          <a:sym typeface="FrutigerNext LT Medium" charset="0"/>
        </a:defRPr>
      </a:lvl5pPr>
      <a:lvl6pPr marL="1258888" indent="-801688" algn="l" defTabSz="0" rtl="0" eaLnBrk="0" fontAlgn="base" hangingPunct="0">
        <a:spcBef>
          <a:spcPct val="0"/>
        </a:spcBef>
        <a:spcAft>
          <a:spcPct val="0"/>
        </a:spcAft>
        <a:defRPr sz="2400">
          <a:solidFill>
            <a:srgbClr val="CC0000"/>
          </a:solidFill>
          <a:latin typeface="FrutigerNext LT Medium" charset="0"/>
          <a:ea typeface="黑体" pitchFamily="49" charset="-122"/>
          <a:sym typeface="FrutigerNext LT Medium" charset="0"/>
        </a:defRPr>
      </a:lvl6pPr>
      <a:lvl7pPr marL="1716088" indent="-801688" algn="l" defTabSz="0" rtl="0" eaLnBrk="0" fontAlgn="base" hangingPunct="0">
        <a:spcBef>
          <a:spcPct val="0"/>
        </a:spcBef>
        <a:spcAft>
          <a:spcPct val="0"/>
        </a:spcAft>
        <a:defRPr sz="2400">
          <a:solidFill>
            <a:srgbClr val="CC0000"/>
          </a:solidFill>
          <a:latin typeface="FrutigerNext LT Medium" charset="0"/>
          <a:ea typeface="黑体" pitchFamily="49" charset="-122"/>
          <a:sym typeface="FrutigerNext LT Medium" charset="0"/>
        </a:defRPr>
      </a:lvl7pPr>
      <a:lvl8pPr marL="2173288" indent="-801688" algn="l" defTabSz="0" rtl="0" eaLnBrk="0" fontAlgn="base" hangingPunct="0">
        <a:spcBef>
          <a:spcPct val="0"/>
        </a:spcBef>
        <a:spcAft>
          <a:spcPct val="0"/>
        </a:spcAft>
        <a:defRPr sz="2400">
          <a:solidFill>
            <a:srgbClr val="CC0000"/>
          </a:solidFill>
          <a:latin typeface="FrutigerNext LT Medium" charset="0"/>
          <a:ea typeface="黑体" pitchFamily="49" charset="-122"/>
          <a:sym typeface="FrutigerNext LT Medium" charset="0"/>
        </a:defRPr>
      </a:lvl8pPr>
      <a:lvl9pPr marL="2630488" indent="-801688" algn="l" defTabSz="0" rtl="0" eaLnBrk="0" fontAlgn="base" hangingPunct="0">
        <a:spcBef>
          <a:spcPct val="0"/>
        </a:spcBef>
        <a:spcAft>
          <a:spcPct val="0"/>
        </a:spcAft>
        <a:defRPr sz="2400">
          <a:solidFill>
            <a:srgbClr val="CC0000"/>
          </a:solidFill>
          <a:latin typeface="FrutigerNext LT Medium" charset="0"/>
          <a:ea typeface="黑体" pitchFamily="49" charset="-122"/>
          <a:sym typeface="FrutigerNext LT Medium" charset="0"/>
        </a:defRPr>
      </a:lvl9pPr>
    </p:titleStyle>
    <p:bodyStyle>
      <a:lvl1pPr marL="300038" indent="-300038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•"/>
        <a:defRPr sz="2600" b="1">
          <a:solidFill>
            <a:srgbClr val="777777"/>
          </a:solidFill>
          <a:latin typeface="+mn-lt"/>
          <a:ea typeface="+mn-ea"/>
          <a:cs typeface="+mn-cs"/>
          <a:sym typeface="Arial" pitchFamily="34" charset="0"/>
        </a:defRPr>
      </a:lvl1pPr>
      <a:lvl2pPr marL="652463" indent="-249238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p"/>
        <a:defRPr sz="2400" b="1">
          <a:solidFill>
            <a:srgbClr val="777777"/>
          </a:solidFill>
          <a:latin typeface="+mn-lt"/>
          <a:ea typeface="+mn-ea"/>
          <a:sym typeface="Arial" pitchFamily="34" charset="0"/>
        </a:defRPr>
      </a:lvl2pPr>
      <a:lvl3pPr marL="1003300" indent="-201613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n"/>
        <a:defRPr sz="2200" b="1">
          <a:solidFill>
            <a:srgbClr val="777777"/>
          </a:solidFill>
          <a:latin typeface="+mn-lt"/>
          <a:ea typeface="+mn-ea"/>
          <a:sym typeface="Arial" pitchFamily="34" charset="0"/>
        </a:defRPr>
      </a:lvl3pPr>
      <a:lvl4pPr marL="1401763" indent="-198438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–"/>
        <a:defRPr sz="2000" b="1">
          <a:solidFill>
            <a:srgbClr val="777777"/>
          </a:solidFill>
          <a:latin typeface="+mn-lt"/>
          <a:ea typeface="+mn-ea"/>
          <a:sym typeface="Arial" pitchFamily="34" charset="0"/>
        </a:defRPr>
      </a:lvl4pPr>
      <a:lvl5pPr marL="1803400" indent="-201613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~"/>
        <a:defRPr b="1">
          <a:solidFill>
            <a:srgbClr val="777777"/>
          </a:solidFill>
          <a:latin typeface="+mn-lt"/>
          <a:ea typeface="+mn-ea"/>
          <a:sym typeface="Arial" pitchFamily="34" charset="0"/>
        </a:defRPr>
      </a:lvl5pPr>
      <a:lvl6pPr marL="2260600" indent="-201613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~"/>
        <a:defRPr b="1">
          <a:solidFill>
            <a:srgbClr val="777777"/>
          </a:solidFill>
          <a:latin typeface="+mn-lt"/>
          <a:ea typeface="+mn-ea"/>
          <a:sym typeface="Arial" pitchFamily="34" charset="0"/>
        </a:defRPr>
      </a:lvl6pPr>
      <a:lvl7pPr marL="2717800" indent="-201613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~"/>
        <a:defRPr b="1">
          <a:solidFill>
            <a:srgbClr val="777777"/>
          </a:solidFill>
          <a:latin typeface="+mn-lt"/>
          <a:ea typeface="+mn-ea"/>
          <a:sym typeface="Arial" pitchFamily="34" charset="0"/>
        </a:defRPr>
      </a:lvl7pPr>
      <a:lvl8pPr marL="3175000" indent="-201613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~"/>
        <a:defRPr b="1">
          <a:solidFill>
            <a:srgbClr val="777777"/>
          </a:solidFill>
          <a:latin typeface="+mn-lt"/>
          <a:ea typeface="+mn-ea"/>
          <a:sym typeface="Arial" pitchFamily="34" charset="0"/>
        </a:defRPr>
      </a:lvl8pPr>
      <a:lvl9pPr marL="3632200" indent="-201613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~"/>
        <a:defRPr b="1">
          <a:solidFill>
            <a:srgbClr val="777777"/>
          </a:solidFill>
          <a:latin typeface="+mn-lt"/>
          <a:ea typeface="+mn-ea"/>
          <a:sym typeface="Arial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4" descr="应用部分3-0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75" y="0"/>
            <a:ext cx="9178925" cy="5163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Text Box 6"/>
          <p:cNvSpPr>
            <a:spLocks noChangeArrowheads="1"/>
          </p:cNvSpPr>
          <p:nvPr/>
        </p:nvSpPr>
        <p:spPr bwMode="auto">
          <a:xfrm>
            <a:off x="323870" y="4793217"/>
            <a:ext cx="2519363" cy="276801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1pPr>
            <a:lvl2pPr marL="742950" indent="-28575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2pPr>
            <a:lvl3pPr marL="1143000" indent="-22860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3pPr>
            <a:lvl4pPr marL="1600200" indent="-22860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4pPr>
            <a:lvl5pPr marL="2057400" indent="-22860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en-US" altLang="zh-CN" sz="1200" smtClean="0">
                <a:solidFill>
                  <a:srgbClr val="B5B5B6"/>
                </a:solidFill>
                <a:latin typeface="Arial" pitchFamily="34" charset="0"/>
                <a:sym typeface="Arial" pitchFamily="34" charset="0"/>
              </a:rPr>
              <a:t>JD.com</a:t>
            </a:r>
            <a:endParaRPr lang="zh-CN" altLang="en-US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522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</p:sldLayoutIdLst>
  <p:txStyles>
    <p:titleStyle>
      <a:lvl1pPr marL="801688" indent="-801688" algn="ctr" defTabSz="0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  <a:sym typeface="Arial" pitchFamily="34" charset="0"/>
        </a:defRPr>
      </a:lvl1pPr>
      <a:lvl2pPr marL="801688" indent="-801688" algn="ctr" defTabSz="0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pitchFamily="34" charset="0"/>
          <a:ea typeface="宋体" pitchFamily="2" charset="-122"/>
          <a:sym typeface="Arial" pitchFamily="34" charset="0"/>
        </a:defRPr>
      </a:lvl2pPr>
      <a:lvl3pPr marL="801688" indent="-801688" algn="ctr" defTabSz="0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pitchFamily="34" charset="0"/>
          <a:ea typeface="宋体" pitchFamily="2" charset="-122"/>
          <a:sym typeface="Arial" pitchFamily="34" charset="0"/>
        </a:defRPr>
      </a:lvl3pPr>
      <a:lvl4pPr marL="801688" indent="-801688" algn="ctr" defTabSz="0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pitchFamily="34" charset="0"/>
          <a:ea typeface="宋体" pitchFamily="2" charset="-122"/>
          <a:sym typeface="Arial" pitchFamily="34" charset="0"/>
        </a:defRPr>
      </a:lvl4pPr>
      <a:lvl5pPr marL="801688" indent="-801688" algn="ctr" defTabSz="0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pitchFamily="34" charset="0"/>
          <a:ea typeface="宋体" pitchFamily="2" charset="-122"/>
          <a:sym typeface="Arial" pitchFamily="34" charset="0"/>
        </a:defRPr>
      </a:lvl5pPr>
      <a:lvl6pPr marL="1258888" indent="-801688" algn="ctr" defTabSz="0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pitchFamily="34" charset="0"/>
          <a:ea typeface="宋体" pitchFamily="2" charset="-122"/>
          <a:sym typeface="Arial" pitchFamily="34" charset="0"/>
        </a:defRPr>
      </a:lvl6pPr>
      <a:lvl7pPr marL="1716088" indent="-801688" algn="ctr" defTabSz="0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pitchFamily="34" charset="0"/>
          <a:ea typeface="宋体" pitchFamily="2" charset="-122"/>
          <a:sym typeface="Arial" pitchFamily="34" charset="0"/>
        </a:defRPr>
      </a:lvl7pPr>
      <a:lvl8pPr marL="2173288" indent="-801688" algn="ctr" defTabSz="0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pitchFamily="34" charset="0"/>
          <a:ea typeface="宋体" pitchFamily="2" charset="-122"/>
          <a:sym typeface="Arial" pitchFamily="34" charset="0"/>
        </a:defRPr>
      </a:lvl8pPr>
      <a:lvl9pPr marL="2630488" indent="-801688" algn="ctr" defTabSz="0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pitchFamily="34" charset="0"/>
          <a:ea typeface="宋体" pitchFamily="2" charset="-122"/>
          <a:sym typeface="Arial" pitchFamily="34" charset="0"/>
        </a:defRPr>
      </a:lvl9pPr>
    </p:titleStyle>
    <p:bodyStyle>
      <a:lvl1pPr marL="300038" indent="-300038" algn="l" defTabSz="801688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1pPr>
      <a:lvl2pPr marL="652463" indent="-249238" algn="l" defTabSz="801688" rtl="0" eaLnBrk="0" fontAlgn="base" hangingPunct="0">
        <a:spcBef>
          <a:spcPct val="20000"/>
        </a:spcBef>
        <a:spcAft>
          <a:spcPct val="0"/>
        </a:spcAft>
        <a:buChar char="–"/>
        <a:defRPr sz="2500">
          <a:solidFill>
            <a:schemeClr val="tx1"/>
          </a:solidFill>
          <a:latin typeface="+mn-lt"/>
          <a:ea typeface="+mn-ea"/>
          <a:sym typeface="Arial" pitchFamily="34" charset="0"/>
        </a:defRPr>
      </a:lvl2pPr>
      <a:lvl3pPr marL="1003300" indent="-201613" algn="l" defTabSz="801688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+mn-ea"/>
          <a:sym typeface="Arial" pitchFamily="34" charset="0"/>
        </a:defRPr>
      </a:lvl3pPr>
      <a:lvl4pPr marL="1401763" indent="-198438" algn="l" defTabSz="801688" rtl="0" eaLnBrk="0" fontAlgn="base" hangingPunct="0">
        <a:spcBef>
          <a:spcPct val="20000"/>
        </a:spcBef>
        <a:spcAft>
          <a:spcPct val="0"/>
        </a:spcAft>
        <a:buChar char="–"/>
        <a:defRPr sz="1700">
          <a:solidFill>
            <a:schemeClr val="tx1"/>
          </a:solidFill>
          <a:latin typeface="+mn-lt"/>
          <a:ea typeface="+mn-ea"/>
          <a:sym typeface="Arial" pitchFamily="34" charset="0"/>
        </a:defRPr>
      </a:lvl4pPr>
      <a:lvl5pPr marL="1803400" indent="-201613" algn="l" defTabSz="801688" rtl="0" eaLnBrk="0" fontAlgn="base" hangingPunct="0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  <a:ea typeface="+mn-ea"/>
          <a:sym typeface="Arial" pitchFamily="34" charset="0"/>
        </a:defRPr>
      </a:lvl5pPr>
      <a:lvl6pPr marL="2260600" indent="-201613" algn="l" defTabSz="801688" rtl="0" eaLnBrk="0" fontAlgn="base" hangingPunct="0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  <a:ea typeface="+mn-ea"/>
          <a:sym typeface="Arial" pitchFamily="34" charset="0"/>
        </a:defRPr>
      </a:lvl6pPr>
      <a:lvl7pPr marL="2717800" indent="-201613" algn="l" defTabSz="801688" rtl="0" eaLnBrk="0" fontAlgn="base" hangingPunct="0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  <a:ea typeface="+mn-ea"/>
          <a:sym typeface="Arial" pitchFamily="34" charset="0"/>
        </a:defRPr>
      </a:lvl7pPr>
      <a:lvl8pPr marL="3175000" indent="-201613" algn="l" defTabSz="801688" rtl="0" eaLnBrk="0" fontAlgn="base" hangingPunct="0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  <a:ea typeface="+mn-ea"/>
          <a:sym typeface="Arial" pitchFamily="34" charset="0"/>
        </a:defRPr>
      </a:lvl8pPr>
      <a:lvl9pPr marL="3632200" indent="-201613" algn="l" defTabSz="801688" rtl="0" eaLnBrk="0" fontAlgn="base" hangingPunct="0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  <a:ea typeface="+mn-ea"/>
          <a:sym typeface="Arial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l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38E60BD0-3520-4A91-AC19-32A7A0D1281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2016/8/12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81069F03-53F6-4F04-8339-0EC60D9ED7C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39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  <p:sldLayoutId id="2147483907" r:id="rId12"/>
    <p:sldLayoutId id="2147483908" r:id="rId13"/>
    <p:sldLayoutId id="2147483909" r:id="rId14"/>
    <p:sldLayoutId id="2147483910" r:id="rId15"/>
  </p:sldLayoutIdLst>
  <p:txStyles>
    <p:titleStyle>
      <a:lvl1pPr algn="ctr" defTabSz="914400" rtl="0" eaLnBrk="1" latinLnBrk="0" hangingPunct="1">
        <a:spcBef>
          <a:spcPct val="0"/>
        </a:spcBef>
        <a:buNone/>
        <a:defRPr lang="zh-CN" altLang="en-US" sz="2400" b="1" kern="1200">
          <a:solidFill>
            <a:srgbClr val="C00000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KSO_FD"/>
          <p:cNvSpPr>
            <a:spLocks noGrp="1"/>
          </p:cNvSpPr>
          <p:nvPr>
            <p:ph type="dt" sz="half" idx="2"/>
          </p:nvPr>
        </p:nvSpPr>
        <p:spPr>
          <a:xfrm>
            <a:off x="628650" y="4767267"/>
            <a:ext cx="2057400" cy="273844"/>
          </a:xfrm>
          <a:prstGeom prst="rect">
            <a:avLst/>
          </a:prstGeom>
        </p:spPr>
        <p:txBody>
          <a:bodyPr vert="horz" lIns="68576" tIns="34289" rIns="68576" bIns="34289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0CE79-49FB-443D-BEF8-6B709DE8FD0C}" type="datetimeFigureOut">
              <a:rPr lang="zh-CN" altLang="en-US" smtClean="0">
                <a:solidFill>
                  <a:srgbClr val="47494B">
                    <a:tint val="75000"/>
                  </a:srgbClr>
                </a:solidFill>
              </a:rPr>
              <a:pPr/>
              <a:t>2016/8/12</a:t>
            </a:fld>
            <a:endParaRPr lang="zh-CN" altLang="en-US">
              <a:solidFill>
                <a:srgbClr val="47494B">
                  <a:tint val="75000"/>
                </a:srgbClr>
              </a:solidFill>
            </a:endParaRPr>
          </a:p>
        </p:txBody>
      </p:sp>
      <p:sp>
        <p:nvSpPr>
          <p:cNvPr id="5" name="KSO_FT"/>
          <p:cNvSpPr>
            <a:spLocks noGrp="1"/>
          </p:cNvSpPr>
          <p:nvPr>
            <p:ph type="ftr" sz="quarter" idx="3"/>
          </p:nvPr>
        </p:nvSpPr>
        <p:spPr>
          <a:xfrm>
            <a:off x="3028950" y="4767267"/>
            <a:ext cx="3086100" cy="273844"/>
          </a:xfrm>
          <a:prstGeom prst="rect">
            <a:avLst/>
          </a:prstGeom>
        </p:spPr>
        <p:txBody>
          <a:bodyPr vert="horz" lIns="68576" tIns="34289" rIns="68576" bIns="34289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srgbClr val="47494B">
                  <a:tint val="75000"/>
                </a:srgbClr>
              </a:solidFill>
            </a:endParaRPr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6457950" y="4767267"/>
            <a:ext cx="2057400" cy="273844"/>
          </a:xfrm>
          <a:prstGeom prst="rect">
            <a:avLst/>
          </a:prstGeom>
        </p:spPr>
        <p:txBody>
          <a:bodyPr vert="horz" lIns="68576" tIns="34289" rIns="68576" bIns="34289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zh-CN" altLang="en-US" smtClean="0">
                <a:solidFill>
                  <a:srgbClr val="47494B">
                    <a:tint val="75000"/>
                  </a:srgbClr>
                </a:solidFill>
              </a:rPr>
              <a:t>Page_</a:t>
            </a:r>
            <a:fld id="{BD1CF60C-EC2A-450A-B8FB-524672734C7F}" type="slidenum">
              <a:rPr lang="zh-CN" altLang="en-US" smtClean="0">
                <a:solidFill>
                  <a:srgbClr val="47494B">
                    <a:tint val="75000"/>
                  </a:srgbClr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/>
              </a:pPr>
              <a:t>‹#›</a:t>
            </a:fld>
            <a:endParaRPr lang="en-US" altLang="zh-CN" sz="1800">
              <a:solidFill>
                <a:srgbClr val="FFFFFF"/>
              </a:solidFill>
              <a:latin typeface="FrutigerNext LT Regular" charset="0"/>
              <a:ea typeface="宋体" pitchFamily="2" charset="-122"/>
              <a:sym typeface="FrutigerNext LT Regular" charset="0"/>
            </a:endParaRPr>
          </a:p>
        </p:txBody>
      </p:sp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447676" y="78898"/>
            <a:ext cx="8215844" cy="597008"/>
          </a:xfrm>
          <a:prstGeom prst="rect">
            <a:avLst/>
          </a:prstGeom>
        </p:spPr>
        <p:txBody>
          <a:bodyPr vert="horz" lIns="68576" tIns="34289" rIns="68576" bIns="34289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idx="1"/>
          </p:nvPr>
        </p:nvSpPr>
        <p:spPr>
          <a:xfrm>
            <a:off x="447676" y="900122"/>
            <a:ext cx="8215844" cy="3825107"/>
          </a:xfrm>
          <a:prstGeom prst="rect">
            <a:avLst/>
          </a:prstGeom>
        </p:spPr>
        <p:txBody>
          <a:bodyPr vert="horz" lIns="68576" tIns="34289" rIns="68576" bIns="34289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1076968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  <p:sldLayoutId id="2147483923" r:id="rId12"/>
    <p:sldLayoutId id="2147483924" r:id="rId13"/>
  </p:sldLayoutIdLst>
  <p:txStyles>
    <p:titleStyle>
      <a:lvl1pPr algn="l" defTabSz="514313" rtl="0" eaLnBrk="1" latinLnBrk="0" hangingPunct="1">
        <a:lnSpc>
          <a:spcPct val="90000"/>
        </a:lnSpc>
        <a:spcBef>
          <a:spcPct val="0"/>
        </a:spcBef>
        <a:buNone/>
        <a:defRPr sz="2400" b="1" i="0" kern="1200" baseline="0">
          <a:solidFill>
            <a:schemeClr val="bg1"/>
          </a:solidFill>
          <a:effectLst/>
          <a:latin typeface="+mj-ea"/>
          <a:ea typeface="+mj-ea"/>
          <a:cs typeface="+mj-cs"/>
        </a:defRPr>
      </a:lvl1pPr>
    </p:titleStyle>
    <p:bodyStyle>
      <a:lvl1pPr marL="271445" indent="-271445" algn="just" defTabSz="514313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accent1"/>
        </a:buClr>
        <a:buSzPct val="50000"/>
        <a:buFont typeface="Wingdings 2" panose="05020102010507070707" pitchFamily="18" charset="2"/>
        <a:buChar char=""/>
        <a:defRPr lang="zh-CN" altLang="en-US" sz="1800" kern="1200" baseline="0" dirty="0" smtClean="0">
          <a:solidFill>
            <a:schemeClr val="accent1"/>
          </a:solidFill>
          <a:latin typeface="+mn-ea"/>
          <a:ea typeface="+mn-ea"/>
          <a:cs typeface="+mn-cs"/>
        </a:defRPr>
      </a:lvl1pPr>
      <a:lvl2pPr marL="271445" indent="-271445" algn="just" defTabSz="514313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400" kern="1200" baseline="0">
          <a:solidFill>
            <a:schemeClr val="tx1"/>
          </a:solidFill>
          <a:latin typeface="+mn-ea"/>
          <a:ea typeface="+mn-ea"/>
          <a:cs typeface="+mn-cs"/>
        </a:defRPr>
      </a:lvl2pPr>
      <a:lvl3pPr marL="642890" indent="-128579" algn="l" defTabSz="514313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900046" indent="-128579" algn="l" defTabSz="514313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157201" indent="-128579" algn="l" defTabSz="514313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358" indent="-128579" algn="l" defTabSz="514313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671512" indent="-128579" algn="l" defTabSz="514313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8669" indent="-128579" algn="l" defTabSz="514313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2185826" indent="-128579" algn="l" defTabSz="514313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13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257156" algn="l" defTabSz="514313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13" algn="l" defTabSz="514313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771468" algn="l" defTabSz="514313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624" algn="l" defTabSz="514313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85779" algn="l" defTabSz="514313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542935" algn="l" defTabSz="514313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800090" algn="l" defTabSz="514313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246" algn="l" defTabSz="514313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jzt.jd.com/" TargetMode="Externa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://re.jd.com/" TargetMode="External"/><Relationship Id="rId5" Type="http://schemas.openxmlformats.org/officeDocument/2006/relationships/hyperlink" Target="https://jzt.jd.com/" TargetMode="External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6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8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13" Type="http://schemas.openxmlformats.org/officeDocument/2006/relationships/diagramData" Target="../diagrams/data9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17" Type="http://schemas.microsoft.com/office/2007/relationships/diagramDrawing" Target="../diagrams/drawing9.xml"/><Relationship Id="rId2" Type="http://schemas.openxmlformats.org/officeDocument/2006/relationships/notesSlide" Target="../notesSlides/notesSlide11.xml"/><Relationship Id="rId16" Type="http://schemas.openxmlformats.org/officeDocument/2006/relationships/diagramColors" Target="../diagrams/colors9.xml"/><Relationship Id="rId1" Type="http://schemas.openxmlformats.org/officeDocument/2006/relationships/slideLayout" Target="../slideLayouts/slideLayout82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5" Type="http://schemas.openxmlformats.org/officeDocument/2006/relationships/diagramQuickStyle" Target="../diagrams/quickStyle9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Relationship Id="rId14" Type="http://schemas.openxmlformats.org/officeDocument/2006/relationships/diagramLayout" Target="../diagrams/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jpeg"/><Relationship Id="rId21" Type="http://schemas.openxmlformats.org/officeDocument/2006/relationships/image" Target="../media/image28.jpe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gif"/><Relationship Id="rId11" Type="http://schemas.openxmlformats.org/officeDocument/2006/relationships/image" Target="../media/image18.jpeg"/><Relationship Id="rId5" Type="http://schemas.openxmlformats.org/officeDocument/2006/relationships/image" Target="../media/image12.png"/><Relationship Id="rId15" Type="http://schemas.openxmlformats.org/officeDocument/2006/relationships/image" Target="../media/image22.jpeg"/><Relationship Id="rId23" Type="http://schemas.openxmlformats.org/officeDocument/2006/relationships/image" Target="../media/image30.jpeg"/><Relationship Id="rId10" Type="http://schemas.openxmlformats.org/officeDocument/2006/relationships/image" Target="../media/image17.png"/><Relationship Id="rId19" Type="http://schemas.openxmlformats.org/officeDocument/2006/relationships/image" Target="../media/image26.jpeg"/><Relationship Id="rId4" Type="http://schemas.openxmlformats.org/officeDocument/2006/relationships/image" Target="../media/image11.png"/><Relationship Id="rId9" Type="http://schemas.openxmlformats.org/officeDocument/2006/relationships/image" Target="../media/image16.jpeg"/><Relationship Id="rId14" Type="http://schemas.openxmlformats.org/officeDocument/2006/relationships/image" Target="../media/image21.jpeg"/><Relationship Id="rId22" Type="http://schemas.openxmlformats.org/officeDocument/2006/relationships/image" Target="../media/image29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0099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" t="5461" r="-208" b="38056"/>
          <a:stretch/>
        </p:blipFill>
        <p:spPr>
          <a:xfrm>
            <a:off x="0" y="-1"/>
            <a:ext cx="9180000" cy="3462172"/>
          </a:xfrm>
          <a:prstGeom prst="rect">
            <a:avLst/>
          </a:prstGeom>
        </p:spPr>
      </p:pic>
      <p:pic>
        <p:nvPicPr>
          <p:cNvPr id="21" name="图片 20" descr="京东logo组合标准色.png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27353" y="3867902"/>
            <a:ext cx="2178123" cy="442411"/>
          </a:xfrm>
          <a:prstGeom prst="rect">
            <a:avLst/>
          </a:prstGeom>
        </p:spPr>
      </p:pic>
      <p:pic>
        <p:nvPicPr>
          <p:cNvPr id="16" name="Picture 9" descr="应用部分3-0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24" r="3512" b="29513"/>
          <a:stretch/>
        </p:blipFill>
        <p:spPr bwMode="auto">
          <a:xfrm>
            <a:off x="-252536" y="3435846"/>
            <a:ext cx="9396536" cy="1728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标题 1"/>
          <p:cNvSpPr txBox="1">
            <a:spLocks noChangeArrowheads="1"/>
          </p:cNvSpPr>
          <p:nvPr/>
        </p:nvSpPr>
        <p:spPr bwMode="auto">
          <a:xfrm>
            <a:off x="1115616" y="2859782"/>
            <a:ext cx="6768752" cy="211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68576" tIns="34289" rIns="68576" bIns="34289" rtlCol="0" anchor="ctr">
            <a:normAutofit/>
          </a:bodyPr>
          <a:lstStyle>
            <a:lvl1pPr algn="l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baseline="0">
                <a:solidFill>
                  <a:schemeClr val="bg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zh-CN" sz="4400" dirty="0"/>
              <a:t>广告部产品</a:t>
            </a:r>
            <a:r>
              <a:rPr lang="zh-CN" altLang="zh-CN" sz="4400" dirty="0" smtClean="0"/>
              <a:t>串讲</a:t>
            </a:r>
            <a:endParaRPr lang="en-US" altLang="zh-CN" sz="4400" dirty="0" smtClean="0"/>
          </a:p>
          <a:p>
            <a:pPr algn="ctr">
              <a:lnSpc>
                <a:spcPct val="150000"/>
              </a:lnSpc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2016.8 </a:t>
            </a:r>
            <a:r>
              <a:rPr lang="en-US" altLang="zh-CN" sz="2000" dirty="0" err="1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ZhuShuang</a:t>
            </a:r>
            <a:endParaRPr lang="en-US" altLang="zh-CN" sz="20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10" name="图片 9" descr="京东logo组合标准色.png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4701088"/>
            <a:ext cx="2178123" cy="44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3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5"/>
          <p:cNvSpPr>
            <a:spLocks noChangeArrowheads="1"/>
          </p:cNvSpPr>
          <p:nvPr/>
        </p:nvSpPr>
        <p:spPr bwMode="auto">
          <a:xfrm>
            <a:off x="383526" y="195486"/>
            <a:ext cx="68527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1pPr>
            <a:lvl2pPr marL="742950" indent="-28575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2pPr>
            <a:lvl3pPr marL="1143000" indent="-22860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3pPr>
            <a:lvl4pPr marL="1600200" indent="-22860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4pPr>
            <a:lvl5pPr marL="2057400" indent="-22860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京准通平台模块拆解</a:t>
            </a:r>
            <a:endParaRPr lang="zh-CN" altLang="en-US" sz="1200" dirty="0">
              <a:solidFill>
                <a:srgbClr val="FFFFFF"/>
              </a:solidFill>
            </a:endParaRPr>
          </a:p>
        </p:txBody>
      </p:sp>
      <p:sp>
        <p:nvSpPr>
          <p:cNvPr id="4" name="内容占位符 6"/>
          <p:cNvSpPr txBox="1">
            <a:spLocks/>
          </p:cNvSpPr>
          <p:nvPr/>
        </p:nvSpPr>
        <p:spPr bwMode="auto">
          <a:xfrm>
            <a:off x="827584" y="875832"/>
            <a:ext cx="1152128" cy="403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zh-CN" altLang="en-US" sz="1600" b="1" dirty="0" smtClean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STHeiti Light"/>
              </a:rPr>
              <a:t>物料管理</a:t>
            </a:r>
            <a:endParaRPr lang="zh-CN" altLang="en-US" sz="1600" b="1" dirty="0">
              <a:solidFill>
                <a:srgbClr val="404040"/>
              </a:solidFill>
              <a:latin typeface="微软雅黑" pitchFamily="34" charset="-122"/>
              <a:ea typeface="微软雅黑" pitchFamily="34" charset="-122"/>
              <a:cs typeface="STHeiti Light"/>
            </a:endParaRPr>
          </a:p>
        </p:txBody>
      </p:sp>
      <p:sp>
        <p:nvSpPr>
          <p:cNvPr id="5" name="内容占位符 6"/>
          <p:cNvSpPr txBox="1">
            <a:spLocks/>
          </p:cNvSpPr>
          <p:nvPr/>
        </p:nvSpPr>
        <p:spPr bwMode="auto">
          <a:xfrm>
            <a:off x="822737" y="1958786"/>
            <a:ext cx="1152128" cy="403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zh-CN" altLang="en-US" sz="1600" b="1" dirty="0" smtClean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STHeiti Light"/>
              </a:rPr>
              <a:t>数据报表</a:t>
            </a:r>
            <a:endParaRPr lang="zh-CN" altLang="en-US" sz="1600" b="1" dirty="0">
              <a:solidFill>
                <a:srgbClr val="404040"/>
              </a:solidFill>
              <a:latin typeface="微软雅黑" pitchFamily="34" charset="-122"/>
              <a:ea typeface="微软雅黑" pitchFamily="34" charset="-122"/>
              <a:cs typeface="STHeiti Light"/>
            </a:endParaRPr>
          </a:p>
        </p:txBody>
      </p:sp>
      <p:sp>
        <p:nvSpPr>
          <p:cNvPr id="6" name="内容占位符 6"/>
          <p:cNvSpPr txBox="1">
            <a:spLocks/>
          </p:cNvSpPr>
          <p:nvPr/>
        </p:nvSpPr>
        <p:spPr bwMode="auto">
          <a:xfrm>
            <a:off x="827584" y="3795886"/>
            <a:ext cx="1152128" cy="403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zh-CN" altLang="en-US" sz="1600" b="1" dirty="0" smtClean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STHeiti Light"/>
              </a:rPr>
              <a:t>资金管理</a:t>
            </a:r>
            <a:endParaRPr lang="zh-CN" altLang="en-US" sz="1600" b="1" dirty="0">
              <a:solidFill>
                <a:srgbClr val="404040"/>
              </a:solidFill>
              <a:latin typeface="微软雅黑" pitchFamily="34" charset="-122"/>
              <a:ea typeface="微软雅黑" pitchFamily="34" charset="-122"/>
              <a:cs typeface="STHeiti Light"/>
            </a:endParaRPr>
          </a:p>
        </p:txBody>
      </p:sp>
      <p:sp>
        <p:nvSpPr>
          <p:cNvPr id="7" name="内容占位符 6"/>
          <p:cNvSpPr txBox="1">
            <a:spLocks/>
          </p:cNvSpPr>
          <p:nvPr/>
        </p:nvSpPr>
        <p:spPr bwMode="auto">
          <a:xfrm>
            <a:off x="827584" y="2822882"/>
            <a:ext cx="1152128" cy="403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zh-CN" altLang="en-US" sz="1600" b="1" dirty="0" smtClean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STHeiti Light"/>
              </a:rPr>
              <a:t>账户体系</a:t>
            </a:r>
            <a:endParaRPr lang="zh-CN" altLang="en-US" sz="1600" b="1" dirty="0">
              <a:solidFill>
                <a:srgbClr val="404040"/>
              </a:solidFill>
              <a:latin typeface="微软雅黑" pitchFamily="34" charset="-122"/>
              <a:ea typeface="微软雅黑" pitchFamily="34" charset="-122"/>
              <a:cs typeface="STHeiti Ligh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781811" y="1163872"/>
            <a:ext cx="1197901" cy="72000"/>
            <a:chOff x="781811" y="1275614"/>
            <a:chExt cx="1197901" cy="72000"/>
          </a:xfrm>
        </p:grpSpPr>
        <p:sp>
          <p:nvSpPr>
            <p:cNvPr id="8" name="椭圆 7"/>
            <p:cNvSpPr/>
            <p:nvPr/>
          </p:nvSpPr>
          <p:spPr>
            <a:xfrm>
              <a:off x="781811" y="1275614"/>
              <a:ext cx="72000" cy="72000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817811" y="1347614"/>
              <a:ext cx="1161901" cy="0"/>
            </a:xfrm>
            <a:prstGeom prst="lin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1979712" y="1211573"/>
            <a:ext cx="560865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+mj-ea"/>
                <a:ea typeface="+mj-ea"/>
              </a:rPr>
              <a:t>创意</a:t>
            </a:r>
            <a:r>
              <a:rPr lang="en-US" altLang="zh-CN" sz="1200" dirty="0" smtClean="0">
                <a:latin typeface="+mj-ea"/>
                <a:ea typeface="+mj-ea"/>
              </a:rPr>
              <a:t>+</a:t>
            </a:r>
            <a:r>
              <a:rPr lang="zh-CN" altLang="en-US" sz="1200" dirty="0" smtClean="0">
                <a:latin typeface="+mj-ea"/>
                <a:ea typeface="+mj-ea"/>
              </a:rPr>
              <a:t>关键词</a:t>
            </a:r>
            <a:r>
              <a:rPr lang="en-US" altLang="zh-CN" sz="1200" dirty="0" smtClean="0">
                <a:latin typeface="+mj-ea"/>
                <a:ea typeface="+mj-ea"/>
              </a:rPr>
              <a:t>+</a:t>
            </a:r>
            <a:r>
              <a:rPr lang="zh-CN" altLang="en-US" sz="1200" dirty="0" smtClean="0">
                <a:latin typeface="+mj-ea"/>
                <a:ea typeface="+mj-ea"/>
              </a:rPr>
              <a:t>定向，按单元（</a:t>
            </a:r>
            <a:r>
              <a:rPr lang="en-US" altLang="zh-CN" sz="1200" dirty="0" smtClean="0">
                <a:latin typeface="+mj-ea"/>
                <a:ea typeface="+mj-ea"/>
              </a:rPr>
              <a:t>Group</a:t>
            </a:r>
            <a:r>
              <a:rPr lang="zh-CN" altLang="en-US" sz="1200" dirty="0" smtClean="0">
                <a:latin typeface="+mj-ea"/>
                <a:ea typeface="+mj-ea"/>
              </a:rPr>
              <a:t>）</a:t>
            </a:r>
            <a:r>
              <a:rPr lang="en-US" altLang="zh-CN" sz="1200" dirty="0" smtClean="0">
                <a:latin typeface="+mj-ea"/>
                <a:ea typeface="+mj-ea"/>
              </a:rPr>
              <a:t>-</a:t>
            </a:r>
            <a:r>
              <a:rPr lang="zh-CN" altLang="en-US" sz="1200" dirty="0" smtClean="0">
                <a:latin typeface="+mj-ea"/>
                <a:ea typeface="+mj-ea"/>
              </a:rPr>
              <a:t>计划（</a:t>
            </a:r>
            <a:r>
              <a:rPr lang="en-US" altLang="zh-CN" sz="1200" dirty="0" smtClean="0">
                <a:latin typeface="+mj-ea"/>
                <a:ea typeface="+mj-ea"/>
              </a:rPr>
              <a:t>Plan</a:t>
            </a:r>
            <a:r>
              <a:rPr lang="zh-CN" altLang="en-US" sz="1200" dirty="0" smtClean="0">
                <a:latin typeface="+mj-ea"/>
                <a:ea typeface="+mj-ea"/>
              </a:rPr>
              <a:t>）</a:t>
            </a:r>
            <a:r>
              <a:rPr lang="en-US" altLang="zh-CN" sz="1200" dirty="0" smtClean="0">
                <a:latin typeface="+mj-ea"/>
                <a:ea typeface="+mj-ea"/>
              </a:rPr>
              <a:t>-</a:t>
            </a:r>
            <a:r>
              <a:rPr lang="zh-CN" altLang="en-US" sz="1200" dirty="0" smtClean="0">
                <a:latin typeface="+mj-ea"/>
                <a:ea typeface="+mj-ea"/>
              </a:rPr>
              <a:t>账户（</a:t>
            </a:r>
            <a:r>
              <a:rPr lang="en-US" altLang="zh-CN" sz="1200" dirty="0" smtClean="0">
                <a:latin typeface="+mj-ea"/>
                <a:ea typeface="+mj-ea"/>
              </a:rPr>
              <a:t>PIN</a:t>
            </a:r>
            <a:r>
              <a:rPr lang="zh-CN" altLang="en-US" sz="1200" dirty="0" smtClean="0">
                <a:latin typeface="+mj-ea"/>
                <a:ea typeface="+mj-ea"/>
              </a:rPr>
              <a:t>）逐层聚合</a:t>
            </a:r>
            <a:endParaRPr lang="en-US" altLang="zh-CN" sz="1200" dirty="0" smtClean="0">
              <a:latin typeface="+mj-ea"/>
              <a:ea typeface="+mj-ea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+mj-ea"/>
                <a:ea typeface="+mj-ea"/>
              </a:rPr>
              <a:t>对预算、投放时间、投放地域、出价、进行控制</a:t>
            </a:r>
            <a:endParaRPr lang="en-US" altLang="zh-CN" sz="1200" dirty="0" smtClean="0">
              <a:latin typeface="+mj-ea"/>
              <a:ea typeface="+mj-ea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+mj-ea"/>
                <a:ea typeface="+mj-ea"/>
              </a:rPr>
              <a:t>优化：投放流程、交互体验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79712" y="2207662"/>
            <a:ext cx="567334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+mj-ea"/>
                <a:ea typeface="+mj-ea"/>
              </a:rPr>
              <a:t>离线报表</a:t>
            </a:r>
            <a:r>
              <a:rPr lang="en-US" altLang="zh-CN" sz="1200" dirty="0" smtClean="0">
                <a:latin typeface="+mj-ea"/>
                <a:ea typeface="+mj-ea"/>
              </a:rPr>
              <a:t>+</a:t>
            </a:r>
            <a:r>
              <a:rPr lang="zh-CN" altLang="en-US" sz="1200" dirty="0" smtClean="0">
                <a:latin typeface="+mj-ea"/>
                <a:ea typeface="+mj-ea"/>
              </a:rPr>
              <a:t>实时数据，账户</a:t>
            </a:r>
            <a:r>
              <a:rPr lang="en-US" altLang="zh-CN" sz="1200" dirty="0" smtClean="0">
                <a:latin typeface="+mj-ea"/>
                <a:ea typeface="+mj-ea"/>
              </a:rPr>
              <a:t>+</a:t>
            </a:r>
            <a:r>
              <a:rPr lang="zh-CN" altLang="en-US" sz="1200" dirty="0" smtClean="0">
                <a:latin typeface="+mj-ea"/>
                <a:ea typeface="+mj-ea"/>
              </a:rPr>
              <a:t>计划</a:t>
            </a:r>
            <a:r>
              <a:rPr lang="en-US" altLang="zh-CN" sz="1200" dirty="0" smtClean="0">
                <a:latin typeface="+mj-ea"/>
                <a:ea typeface="+mj-ea"/>
              </a:rPr>
              <a:t>+</a:t>
            </a:r>
            <a:r>
              <a:rPr lang="zh-CN" altLang="en-US" sz="1200" dirty="0" smtClean="0">
                <a:latin typeface="+mj-ea"/>
                <a:ea typeface="+mj-ea"/>
              </a:rPr>
              <a:t>单元</a:t>
            </a:r>
            <a:r>
              <a:rPr lang="en-US" altLang="zh-CN" sz="1200" dirty="0" smtClean="0">
                <a:latin typeface="+mj-ea"/>
                <a:ea typeface="+mj-ea"/>
              </a:rPr>
              <a:t>+</a:t>
            </a:r>
            <a:r>
              <a:rPr lang="zh-CN" altLang="en-US" sz="1200" dirty="0" smtClean="0">
                <a:latin typeface="+mj-ea"/>
                <a:ea typeface="+mj-ea"/>
              </a:rPr>
              <a:t>关键词</a:t>
            </a:r>
            <a:r>
              <a:rPr lang="en-US" altLang="zh-CN" sz="1200" dirty="0" smtClean="0">
                <a:latin typeface="+mj-ea"/>
                <a:ea typeface="+mj-ea"/>
              </a:rPr>
              <a:t>+</a:t>
            </a:r>
            <a:r>
              <a:rPr lang="zh-CN" altLang="en-US" sz="1200" dirty="0" smtClean="0">
                <a:latin typeface="+mj-ea"/>
                <a:ea typeface="+mj-ea"/>
              </a:rPr>
              <a:t>搜索词</a:t>
            </a:r>
            <a:r>
              <a:rPr lang="en-US" altLang="zh-CN" sz="1200" dirty="0" smtClean="0">
                <a:latin typeface="+mj-ea"/>
                <a:ea typeface="+mj-ea"/>
              </a:rPr>
              <a:t>+</a:t>
            </a:r>
            <a:r>
              <a:rPr lang="zh-CN" altLang="en-US" sz="1200" dirty="0" smtClean="0">
                <a:latin typeface="+mj-ea"/>
                <a:ea typeface="+mj-ea"/>
              </a:rPr>
              <a:t>订单</a:t>
            </a:r>
            <a:r>
              <a:rPr lang="en-US" altLang="zh-CN" sz="1200" dirty="0" smtClean="0">
                <a:latin typeface="+mj-ea"/>
                <a:ea typeface="+mj-ea"/>
              </a:rPr>
              <a:t>+</a:t>
            </a:r>
            <a:r>
              <a:rPr lang="zh-CN" altLang="en-US" sz="1200" dirty="0" smtClean="0">
                <a:latin typeface="+mj-ea"/>
                <a:ea typeface="+mj-ea"/>
              </a:rPr>
              <a:t>地域</a:t>
            </a:r>
            <a:r>
              <a:rPr lang="en-US" altLang="zh-CN" sz="1200" dirty="0" smtClean="0">
                <a:latin typeface="+mj-ea"/>
                <a:ea typeface="+mj-ea"/>
              </a:rPr>
              <a:t>+</a:t>
            </a:r>
            <a:r>
              <a:rPr lang="zh-CN" altLang="en-US" sz="1200" dirty="0" smtClean="0">
                <a:latin typeface="+mj-ea"/>
                <a:ea typeface="+mj-ea"/>
              </a:rPr>
              <a:t>媒体</a:t>
            </a:r>
            <a:r>
              <a:rPr lang="en-US" altLang="zh-CN" sz="1200" dirty="0" smtClean="0">
                <a:latin typeface="+mj-ea"/>
                <a:ea typeface="+mj-ea"/>
              </a:rPr>
              <a:t>……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+mj-ea"/>
                <a:ea typeface="+mj-ea"/>
              </a:rPr>
              <a:t>优化：</a:t>
            </a:r>
            <a:r>
              <a:rPr lang="en-US" altLang="zh-CN" sz="1200" dirty="0" smtClean="0">
                <a:latin typeface="+mj-ea"/>
                <a:ea typeface="+mj-ea"/>
              </a:rPr>
              <a:t>Report engine</a:t>
            </a:r>
            <a:r>
              <a:rPr lang="zh-CN" altLang="en-US" sz="1200" dirty="0" smtClean="0">
                <a:latin typeface="+mj-ea"/>
                <a:ea typeface="+mj-ea"/>
              </a:rPr>
              <a:t>，性能实效</a:t>
            </a:r>
            <a:r>
              <a:rPr lang="en-US" altLang="zh-CN" sz="1200" dirty="0" smtClean="0">
                <a:latin typeface="+mj-ea"/>
                <a:ea typeface="+mj-ea"/>
              </a:rPr>
              <a:t>+</a:t>
            </a:r>
            <a:r>
              <a:rPr lang="zh-CN" altLang="en-US" sz="1200" dirty="0" smtClean="0">
                <a:latin typeface="+mj-ea"/>
                <a:ea typeface="+mj-ea"/>
              </a:rPr>
              <a:t>异步加载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776964" y="3079414"/>
            <a:ext cx="1197901" cy="72000"/>
            <a:chOff x="781811" y="1275614"/>
            <a:chExt cx="1197901" cy="72000"/>
          </a:xfrm>
        </p:grpSpPr>
        <p:sp>
          <p:nvSpPr>
            <p:cNvPr id="20" name="椭圆 19"/>
            <p:cNvSpPr/>
            <p:nvPr/>
          </p:nvSpPr>
          <p:spPr>
            <a:xfrm>
              <a:off x="781811" y="1275614"/>
              <a:ext cx="72000" cy="72000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817811" y="1347614"/>
              <a:ext cx="1161901" cy="0"/>
            </a:xfrm>
            <a:prstGeom prst="lin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781811" y="2226193"/>
            <a:ext cx="1197901" cy="72000"/>
            <a:chOff x="781811" y="1275614"/>
            <a:chExt cx="1197901" cy="72000"/>
          </a:xfrm>
        </p:grpSpPr>
        <p:sp>
          <p:nvSpPr>
            <p:cNvPr id="23" name="椭圆 22"/>
            <p:cNvSpPr/>
            <p:nvPr/>
          </p:nvSpPr>
          <p:spPr>
            <a:xfrm>
              <a:off x="781811" y="1275614"/>
              <a:ext cx="72000" cy="72000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817811" y="1347614"/>
              <a:ext cx="1161901" cy="0"/>
            </a:xfrm>
            <a:prstGeom prst="lin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776964" y="4083918"/>
            <a:ext cx="1197901" cy="72000"/>
            <a:chOff x="781811" y="1275614"/>
            <a:chExt cx="1197901" cy="72000"/>
          </a:xfrm>
        </p:grpSpPr>
        <p:sp>
          <p:nvSpPr>
            <p:cNvPr id="26" name="椭圆 25"/>
            <p:cNvSpPr/>
            <p:nvPr/>
          </p:nvSpPr>
          <p:spPr>
            <a:xfrm>
              <a:off x="781811" y="1275614"/>
              <a:ext cx="72000" cy="72000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817811" y="1347614"/>
              <a:ext cx="1161901" cy="0"/>
            </a:xfrm>
            <a:prstGeom prst="lin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1979712" y="3151414"/>
            <a:ext cx="4760149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latin typeface="+mj-ea"/>
                <a:ea typeface="+mj-ea"/>
              </a:rPr>
              <a:t>7</a:t>
            </a:r>
            <a:r>
              <a:rPr lang="zh-CN" altLang="en-US" sz="1200" dirty="0" smtClean="0">
                <a:latin typeface="+mj-ea"/>
                <a:ea typeface="+mj-ea"/>
              </a:rPr>
              <a:t>种（</a:t>
            </a:r>
            <a:r>
              <a:rPr lang="en-US" altLang="zh-CN" sz="1200" dirty="0" smtClean="0">
                <a:latin typeface="+mj-ea"/>
                <a:ea typeface="+mj-ea"/>
              </a:rPr>
              <a:t>2</a:t>
            </a:r>
            <a:r>
              <a:rPr lang="zh-CN" altLang="en-US" sz="1200" dirty="0" smtClean="0">
                <a:latin typeface="+mj-ea"/>
                <a:ea typeface="+mj-ea"/>
              </a:rPr>
              <a:t>种已弃用）账号类型，主子账号</a:t>
            </a:r>
            <a:r>
              <a:rPr lang="en-US" altLang="zh-CN" sz="1200" dirty="0" smtClean="0">
                <a:latin typeface="+mj-ea"/>
                <a:ea typeface="+mj-ea"/>
              </a:rPr>
              <a:t>+</a:t>
            </a:r>
            <a:r>
              <a:rPr lang="zh-CN" altLang="en-US" sz="1200" dirty="0" smtClean="0">
                <a:latin typeface="+mj-ea"/>
                <a:ea typeface="+mj-ea"/>
              </a:rPr>
              <a:t>代理关系</a:t>
            </a:r>
            <a:endParaRPr lang="en-US" altLang="zh-CN" sz="1200" dirty="0" smtClean="0">
              <a:latin typeface="+mj-ea"/>
              <a:ea typeface="+mj-ea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+mj-ea"/>
                <a:ea typeface="+mj-ea"/>
              </a:rPr>
              <a:t>优化：账户管家、多平台账号融合（</a:t>
            </a:r>
            <a:r>
              <a:rPr lang="en-US" altLang="zh-CN" sz="1200" dirty="0" smtClean="0">
                <a:latin typeface="+mj-ea"/>
                <a:ea typeface="+mj-ea"/>
              </a:rPr>
              <a:t>RTB+CPD</a:t>
            </a:r>
            <a:r>
              <a:rPr lang="zh-CN" altLang="en-US" sz="1200" dirty="0" smtClean="0">
                <a:latin typeface="+mj-ea"/>
                <a:ea typeface="+mj-ea"/>
              </a:rPr>
              <a:t>）、解绑外部依赖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979712" y="4199260"/>
            <a:ext cx="4826962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+mj-ea"/>
                <a:ea typeface="+mj-ea"/>
              </a:rPr>
              <a:t>充值</a:t>
            </a:r>
            <a:r>
              <a:rPr lang="en-US" altLang="zh-CN" sz="1200" dirty="0" smtClean="0">
                <a:latin typeface="+mj-ea"/>
                <a:ea typeface="+mj-ea"/>
              </a:rPr>
              <a:t>+</a:t>
            </a:r>
            <a:r>
              <a:rPr lang="zh-CN" altLang="en-US" sz="1200" dirty="0">
                <a:latin typeface="+mj-ea"/>
              </a:rPr>
              <a:t>主子分配</a:t>
            </a:r>
            <a:r>
              <a:rPr lang="en-US" altLang="zh-CN" sz="1200" dirty="0">
                <a:latin typeface="+mj-ea"/>
              </a:rPr>
              <a:t>+</a:t>
            </a:r>
            <a:r>
              <a:rPr lang="zh-CN" altLang="en-US" sz="1200" dirty="0" smtClean="0">
                <a:latin typeface="+mj-ea"/>
                <a:ea typeface="+mj-ea"/>
              </a:rPr>
              <a:t>回划</a:t>
            </a:r>
            <a:r>
              <a:rPr lang="en-US" altLang="zh-CN" sz="1200" dirty="0" smtClean="0">
                <a:latin typeface="+mj-ea"/>
                <a:ea typeface="+mj-ea"/>
              </a:rPr>
              <a:t>+</a:t>
            </a:r>
            <a:r>
              <a:rPr lang="zh-CN" altLang="en-US" sz="1200" dirty="0" smtClean="0">
                <a:latin typeface="+mj-ea"/>
                <a:ea typeface="+mj-ea"/>
              </a:rPr>
              <a:t>开票</a:t>
            </a:r>
            <a:endParaRPr lang="en-US" altLang="zh-CN" sz="1200" dirty="0" smtClean="0">
              <a:latin typeface="+mj-ea"/>
              <a:ea typeface="+mj-ea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+mj-ea"/>
                <a:ea typeface="+mj-ea"/>
              </a:rPr>
              <a:t>优化：多种支付方式的接入、跨产品线的资金整合（</a:t>
            </a:r>
            <a:r>
              <a:rPr lang="en-US" altLang="zh-CN" sz="1200" dirty="0" smtClean="0">
                <a:latin typeface="+mj-ea"/>
                <a:ea typeface="+mj-ea"/>
              </a:rPr>
              <a:t>CPD</a:t>
            </a:r>
            <a:r>
              <a:rPr lang="zh-CN" altLang="en-US" sz="1200" dirty="0" smtClean="0">
                <a:latin typeface="+mj-ea"/>
                <a:ea typeface="+mj-ea"/>
              </a:rPr>
              <a:t>、直投）</a:t>
            </a:r>
          </a:p>
        </p:txBody>
      </p:sp>
    </p:spTree>
    <p:extLst>
      <p:ext uri="{BB962C8B-B14F-4D97-AF65-F5344CB8AC3E}">
        <p14:creationId xmlns:p14="http://schemas.microsoft.com/office/powerpoint/2010/main" val="25173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5"/>
          <p:cNvSpPr>
            <a:spLocks noChangeArrowheads="1"/>
          </p:cNvSpPr>
          <p:nvPr/>
        </p:nvSpPr>
        <p:spPr bwMode="auto">
          <a:xfrm>
            <a:off x="383526" y="195486"/>
            <a:ext cx="68527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1pPr>
            <a:lvl2pPr marL="742950" indent="-28575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2pPr>
            <a:lvl3pPr marL="1143000" indent="-22860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3pPr>
            <a:lvl4pPr marL="1600200" indent="-22860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4pPr>
            <a:lvl5pPr marL="2057400" indent="-22860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京准通平台物料管理</a:t>
            </a:r>
            <a:endParaRPr lang="zh-CN" altLang="en-US" sz="1200" dirty="0">
              <a:solidFill>
                <a:srgbClr val="FFFFFF"/>
              </a:solidFill>
            </a:endParaRPr>
          </a:p>
        </p:txBody>
      </p:sp>
      <p:sp>
        <p:nvSpPr>
          <p:cNvPr id="3" name="标题 1"/>
          <p:cNvSpPr txBox="1">
            <a:spLocks noChangeArrowheads="1"/>
          </p:cNvSpPr>
          <p:nvPr/>
        </p:nvSpPr>
        <p:spPr bwMode="auto">
          <a:xfrm>
            <a:off x="396254" y="773141"/>
            <a:ext cx="5472608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68576" tIns="34289" rIns="68576" bIns="34289" rtlCol="0" anchor="b">
            <a:normAutofit/>
          </a:bodyPr>
          <a:lstStyle>
            <a:lvl1pPr algn="l" defTabSz="51431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baseline="0">
                <a:solidFill>
                  <a:schemeClr val="bg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pPr>
              <a:spcBef>
                <a:spcPts val="1200"/>
              </a:spcBef>
            </a:pPr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网址：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 https://jzt.jd.com/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</a:t>
            </a:r>
            <a:r>
              <a:rPr lang="en-US" altLang="zh-CN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PIN: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测试</a:t>
            </a:r>
            <a:r>
              <a:rPr lang="zh-CN" altLang="zh-CN" sz="1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密码：</a:t>
            </a:r>
            <a:r>
              <a:rPr lang="en-US" altLang="zh-CN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jd_991122</a:t>
            </a:r>
          </a:p>
        </p:txBody>
      </p:sp>
      <p:sp>
        <p:nvSpPr>
          <p:cNvPr id="6" name="矩形 5"/>
          <p:cNvSpPr/>
          <p:nvPr/>
        </p:nvSpPr>
        <p:spPr>
          <a:xfrm>
            <a:off x="272739" y="2139702"/>
            <a:ext cx="5342256" cy="2419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账号入驻后，基本投放流程如下：</a:t>
            </a:r>
            <a:endParaRPr lang="en-US" altLang="zh-CN" sz="1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u"/>
            </a:pPr>
            <a:endParaRPr lang="en-US" altLang="zh-CN" sz="1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Step1: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新建计划，选择投放时段、预算等信息；</a:t>
            </a:r>
            <a:endParaRPr lang="en-US" altLang="zh-CN" sz="1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u"/>
            </a:pP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Step2: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新建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单元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，设置定向、出价等信息；</a:t>
            </a:r>
            <a:endParaRPr lang="en-US" altLang="zh-CN" sz="1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u"/>
            </a:pP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Step3: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设置创意、关键词等；</a:t>
            </a:r>
            <a:endParaRPr lang="en-US" altLang="zh-CN" sz="1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u"/>
            </a:pP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投放。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39" y="1176288"/>
            <a:ext cx="864235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5350424" y="2112961"/>
            <a:ext cx="5342256" cy="2419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u"/>
            </a:pPr>
            <a:endParaRPr lang="en-US" altLang="zh-CN" sz="1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审核所投放创意；</a:t>
            </a:r>
            <a:endParaRPr lang="en-US" altLang="zh-CN" sz="1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u"/>
            </a:pP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审核通过的创意，实时竞价；</a:t>
            </a:r>
            <a:endParaRPr lang="en-US" altLang="zh-CN" sz="1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u"/>
            </a:pP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竞价成功，则展示广告；</a:t>
            </a:r>
            <a:endParaRPr lang="en-US" altLang="zh-CN" sz="1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u"/>
            </a:pP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完成播放。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4572000" y="3349264"/>
            <a:ext cx="720080" cy="0"/>
          </a:xfrm>
          <a:prstGeom prst="straightConnector1">
            <a:avLst/>
          </a:prstGeom>
          <a:ln w="28575">
            <a:solidFill>
              <a:srgbClr val="D2143D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52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5"/>
          <p:cNvSpPr>
            <a:spLocks noChangeArrowheads="1"/>
          </p:cNvSpPr>
          <p:nvPr/>
        </p:nvSpPr>
        <p:spPr bwMode="auto">
          <a:xfrm>
            <a:off x="383526" y="195486"/>
            <a:ext cx="68527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1pPr>
            <a:lvl2pPr marL="742950" indent="-28575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2pPr>
            <a:lvl3pPr marL="1143000" indent="-22860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3pPr>
            <a:lvl4pPr marL="1600200" indent="-22860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4pPr>
            <a:lvl5pPr marL="2057400" indent="-22860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京准通平台数据报表</a:t>
            </a:r>
            <a:endParaRPr lang="zh-CN" altLang="en-US" sz="1200" dirty="0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43558"/>
            <a:ext cx="8478116" cy="1810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42" y="2979259"/>
            <a:ext cx="7848872" cy="211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直接连接符 3"/>
          <p:cNvCxnSpPr/>
          <p:nvPr/>
        </p:nvCxnSpPr>
        <p:spPr>
          <a:xfrm>
            <a:off x="179512" y="2787774"/>
            <a:ext cx="8784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8401986" y="1904038"/>
            <a:ext cx="0" cy="2880320"/>
          </a:xfrm>
          <a:prstGeom prst="line">
            <a:avLst/>
          </a:prstGeom>
          <a:ln w="12700">
            <a:solidFill>
              <a:srgbClr val="D2143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 bwMode="auto">
          <a:xfrm>
            <a:off x="7644502" y="2264078"/>
            <a:ext cx="1391994" cy="356259"/>
          </a:xfrm>
          <a:prstGeom prst="rect">
            <a:avLst/>
          </a:prstGeom>
          <a:solidFill>
            <a:srgbClr val="FF6600"/>
          </a:solidFill>
          <a:ln w="9525">
            <a:solidFill>
              <a:srgbClr val="C00000"/>
            </a:solidFill>
            <a:prstDash val="sysDash"/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推广管理报表</a:t>
            </a:r>
          </a:p>
        </p:txBody>
      </p:sp>
      <p:sp>
        <p:nvSpPr>
          <p:cNvPr id="11" name="矩形 10"/>
          <p:cNvSpPr/>
          <p:nvPr/>
        </p:nvSpPr>
        <p:spPr bwMode="auto">
          <a:xfrm>
            <a:off x="7644502" y="3134256"/>
            <a:ext cx="1391993" cy="356259"/>
          </a:xfrm>
          <a:prstGeom prst="rect">
            <a:avLst/>
          </a:prstGeom>
          <a:solidFill>
            <a:srgbClr val="FF6600"/>
          </a:solidFill>
          <a:ln w="9525">
            <a:solidFill>
              <a:srgbClr val="C00000"/>
            </a:solidFill>
            <a:prstDash val="sysDash"/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账户报表</a:t>
            </a:r>
          </a:p>
        </p:txBody>
      </p:sp>
      <p:sp>
        <p:nvSpPr>
          <p:cNvPr id="12" name="矩形 11"/>
          <p:cNvSpPr/>
          <p:nvPr/>
        </p:nvSpPr>
        <p:spPr bwMode="auto">
          <a:xfrm>
            <a:off x="7644502" y="4068059"/>
            <a:ext cx="1391993" cy="356259"/>
          </a:xfrm>
          <a:prstGeom prst="rect">
            <a:avLst/>
          </a:prstGeom>
          <a:solidFill>
            <a:srgbClr val="FF6600"/>
          </a:solidFill>
          <a:ln w="9525">
            <a:solidFill>
              <a:srgbClr val="C00000"/>
            </a:solidFill>
            <a:prstDash val="sysDash"/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效果报表</a:t>
            </a:r>
          </a:p>
        </p:txBody>
      </p:sp>
    </p:spTree>
    <p:extLst>
      <p:ext uri="{BB962C8B-B14F-4D97-AF65-F5344CB8AC3E}">
        <p14:creationId xmlns:p14="http://schemas.microsoft.com/office/powerpoint/2010/main" val="85965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985705"/>
              </p:ext>
            </p:extLst>
          </p:nvPr>
        </p:nvGraphicFramePr>
        <p:xfrm>
          <a:off x="2786698" y="915566"/>
          <a:ext cx="5976663" cy="2760592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936104"/>
                <a:gridCol w="3816424"/>
                <a:gridCol w="1224135"/>
              </a:tblGrid>
              <a:tr h="296075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用户类型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类型说明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主子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PIN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44112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POP</a:t>
                      </a:r>
                      <a:r>
                        <a:rPr lang="zh-CN" altLang="en-US" sz="1400" dirty="0" smtClean="0"/>
                        <a:t>商家</a:t>
                      </a:r>
                      <a:endParaRPr lang="en-US" altLang="zh-CN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在京东有</a:t>
                      </a:r>
                      <a:r>
                        <a:rPr lang="en-US" altLang="zh-CN" sz="1200" dirty="0" smtClean="0"/>
                        <a:t>POP</a:t>
                      </a:r>
                      <a:r>
                        <a:rPr lang="zh-CN" altLang="en-US" sz="1200" dirty="0" smtClean="0"/>
                        <a:t>店铺的商家，可用</a:t>
                      </a:r>
                      <a:r>
                        <a:rPr lang="en-US" altLang="zh-CN" sz="1200" dirty="0" smtClean="0"/>
                        <a:t>POP</a:t>
                      </a:r>
                      <a:r>
                        <a:rPr lang="zh-CN" altLang="en-US" sz="1200" dirty="0" smtClean="0"/>
                        <a:t>商家账号登录</a:t>
                      </a:r>
                      <a:endParaRPr lang="en-US" altLang="zh-CN" sz="1200" dirty="0" smtClean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zh-CN" altLang="en-US" sz="1200" dirty="0" smtClean="0"/>
                        <a:t>主</a:t>
                      </a:r>
                      <a:r>
                        <a:rPr lang="en-US" altLang="zh-CN" sz="1200" dirty="0" smtClean="0"/>
                        <a:t>PIN</a:t>
                      </a:r>
                      <a:r>
                        <a:rPr lang="zh-CN" altLang="en-US" sz="1200" dirty="0" smtClean="0"/>
                        <a:t>：充值、开票、分配、投放；</a:t>
                      </a:r>
                      <a:endParaRPr lang="en-US" altLang="zh-CN" sz="1200" dirty="0" smtClean="0"/>
                    </a:p>
                    <a:p>
                      <a:r>
                        <a:rPr lang="zh-CN" altLang="en-US" sz="1200" dirty="0" smtClean="0"/>
                        <a:t>子</a:t>
                      </a:r>
                      <a:r>
                        <a:rPr lang="en-US" altLang="zh-CN" sz="1200" dirty="0" smtClean="0"/>
                        <a:t>PIN</a:t>
                      </a:r>
                      <a:r>
                        <a:rPr lang="zh-CN" altLang="en-US" sz="1200" dirty="0" smtClean="0"/>
                        <a:t>：投放；</a:t>
                      </a:r>
                    </a:p>
                    <a:p>
                      <a:endParaRPr lang="en-US" altLang="zh-CN" sz="1200" dirty="0" smtClean="0"/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</a:tr>
              <a:tr h="394337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供应商</a:t>
                      </a:r>
                      <a:endParaRPr lang="en-US" altLang="zh-CN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在京东有自营店铺或者供应商账号的商家，可用供应商账号登录（供应商账号必须绑定品牌和供应商简码）</a:t>
                      </a:r>
                      <a:endParaRPr lang="en-US" altLang="zh-CN" sz="1200" dirty="0" smtClean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altLang="zh-CN" sz="1200" dirty="0" smtClean="0"/>
                    </a:p>
                  </a:txBody>
                  <a:tcPr/>
                </a:tc>
              </a:tr>
              <a:tr h="444112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品牌商</a:t>
                      </a:r>
                      <a:endParaRPr lang="en-US" altLang="zh-CN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和京东无直接供货关系但是有售卖品牌相关商品的商家，需用新的京东账号入驻</a:t>
                      </a:r>
                      <a:endParaRPr lang="en-US" altLang="zh-CN" sz="1200" dirty="0" smtClean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altLang="zh-CN" sz="1200" dirty="0" smtClean="0"/>
                    </a:p>
                  </a:txBody>
                  <a:tcPr/>
                </a:tc>
              </a:tr>
              <a:tr h="444112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代理商</a:t>
                      </a:r>
                      <a:endParaRPr lang="en-US" altLang="zh-CN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和京东的</a:t>
                      </a:r>
                      <a:r>
                        <a:rPr lang="en-US" altLang="zh-CN" sz="1200" dirty="0" smtClean="0"/>
                        <a:t>POP</a:t>
                      </a:r>
                      <a:r>
                        <a:rPr lang="zh-CN" altLang="en-US" sz="1200" dirty="0" smtClean="0"/>
                        <a:t>商家、供应商或品牌商有投放广告合作的广告公司，需用新的京东账号入驻</a:t>
                      </a:r>
                      <a:endParaRPr lang="en-US" altLang="zh-CN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/>
                        <a:t>主</a:t>
                      </a:r>
                      <a:r>
                        <a:rPr lang="en-US" altLang="zh-CN" sz="1200" dirty="0" smtClean="0"/>
                        <a:t>PIN</a:t>
                      </a:r>
                      <a:r>
                        <a:rPr lang="zh-CN" altLang="en-US" sz="1200" dirty="0" smtClean="0"/>
                        <a:t>：充值、开票、分配、；</a:t>
                      </a:r>
                      <a:endParaRPr lang="en-US" altLang="zh-CN" sz="1200" dirty="0" smtClean="0"/>
                    </a:p>
                    <a:p>
                      <a:endParaRPr lang="en-US" altLang="zh-CN" sz="1200" dirty="0" smtClean="0"/>
                    </a:p>
                  </a:txBody>
                  <a:tcPr/>
                </a:tc>
              </a:tr>
              <a:tr h="408028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采销账号</a:t>
                      </a:r>
                      <a:endParaRPr lang="en-US" altLang="zh-CN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各采销事业部在京准通的内部账号，使用虚拟金投放，商城集团内部结算</a:t>
                      </a:r>
                      <a:endParaRPr lang="en-US" altLang="zh-CN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2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55"/>
          <p:cNvSpPr>
            <a:spLocks noChangeArrowheads="1"/>
          </p:cNvSpPr>
          <p:nvPr/>
        </p:nvSpPr>
        <p:spPr bwMode="auto">
          <a:xfrm>
            <a:off x="395536" y="0"/>
            <a:ext cx="4735098" cy="646331"/>
          </a:xfrm>
          <a:prstGeom prst="rect">
            <a:avLst/>
          </a:prstGeom>
          <a:extLst/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京准通账户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内容占位符 3"/>
          <p:cNvSpPr>
            <a:spLocks noGrp="1"/>
          </p:cNvSpPr>
          <p:nvPr>
            <p:ph idx="1"/>
          </p:nvPr>
        </p:nvSpPr>
        <p:spPr>
          <a:xfrm>
            <a:off x="1043608" y="3959403"/>
            <a:ext cx="7704856" cy="10080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1400" b="1" dirty="0" err="1" smtClean="0">
                <a:latin typeface="微软雅黑"/>
                <a:ea typeface="微软雅黑"/>
                <a:cs typeface="微软雅黑"/>
              </a:rPr>
              <a:t>资金</a:t>
            </a:r>
            <a:r>
              <a:rPr lang="zh-CN" altLang="en-US" sz="1400" b="1" dirty="0" smtClean="0">
                <a:latin typeface="微软雅黑"/>
                <a:ea typeface="微软雅黑"/>
                <a:cs typeface="微软雅黑"/>
              </a:rPr>
              <a:t>管理</a:t>
            </a:r>
            <a:endParaRPr lang="en-US" altLang="zh-CN" sz="1400" b="1" dirty="0" smtClean="0">
              <a:latin typeface="微软雅黑"/>
              <a:ea typeface="微软雅黑"/>
              <a:cs typeface="微软雅黑"/>
            </a:endParaRPr>
          </a:p>
          <a:p>
            <a:r>
              <a:rPr lang="zh-CN" altLang="en-US" sz="1200" b="0" dirty="0" smtClean="0">
                <a:latin typeface="微软雅黑"/>
                <a:ea typeface="微软雅黑"/>
                <a:cs typeface="微软雅黑"/>
              </a:rPr>
              <a:t>分为现金和虚拟金，使用比例</a:t>
            </a:r>
            <a:r>
              <a:rPr lang="en-US" altLang="zh-CN" sz="1200" b="0" dirty="0" smtClean="0">
                <a:latin typeface="微软雅黑"/>
                <a:ea typeface="微软雅黑"/>
                <a:cs typeface="微软雅黑"/>
              </a:rPr>
              <a:t>1:1</a:t>
            </a:r>
          </a:p>
          <a:p>
            <a:r>
              <a:rPr lang="zh-CN" altLang="en-US" sz="1200" b="0" dirty="0" smtClean="0">
                <a:latin typeface="微软雅黑"/>
                <a:ea typeface="微软雅黑"/>
                <a:cs typeface="微软雅黑"/>
              </a:rPr>
              <a:t>现金（真钱）是客户真正充值的部分，虚拟金（假钱）是我们奖励、补款等给予的红包</a:t>
            </a:r>
            <a:endParaRPr lang="en-US" altLang="zh-CN" sz="1200" b="0" dirty="0" smtClean="0">
              <a:latin typeface="微软雅黑"/>
              <a:ea typeface="微软雅黑"/>
              <a:cs typeface="微软雅黑"/>
            </a:endParaRPr>
          </a:p>
          <a:p>
            <a:r>
              <a:rPr lang="zh-CN" altLang="en-US" sz="1200" dirty="0" smtClean="0">
                <a:latin typeface="微软雅黑"/>
                <a:ea typeface="微软雅黑"/>
                <a:cs typeface="微软雅黑"/>
              </a:rPr>
              <a:t>支持公对公、私对公，可通过</a:t>
            </a:r>
            <a:r>
              <a:rPr lang="zh-CN" altLang="en-US" sz="1200" dirty="0">
                <a:latin typeface="微软雅黑"/>
                <a:ea typeface="微软雅黑"/>
                <a:cs typeface="微软雅黑"/>
              </a:rPr>
              <a:t>银行卡支付</a:t>
            </a:r>
            <a:r>
              <a:rPr lang="zh-CN" altLang="en-US" sz="1200" dirty="0" smtClean="0">
                <a:latin typeface="微软雅黑"/>
                <a:ea typeface="微软雅黑"/>
                <a:cs typeface="微软雅黑"/>
              </a:rPr>
              <a:t>、网银钱包、京小贷贷款等方式充值</a:t>
            </a:r>
            <a:endParaRPr lang="en-US" altLang="zh-CN" sz="1200" b="0" dirty="0" smtClean="0">
              <a:latin typeface="微软雅黑"/>
              <a:ea typeface="微软雅黑"/>
              <a:cs typeface="微软雅黑"/>
            </a:endParaRPr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1938988159"/>
              </p:ext>
            </p:extLst>
          </p:nvPr>
        </p:nvGraphicFramePr>
        <p:xfrm>
          <a:off x="251520" y="987574"/>
          <a:ext cx="2867909" cy="2592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7891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31"/>
          <p:cNvSpPr txBox="1"/>
          <p:nvPr/>
        </p:nvSpPr>
        <p:spPr>
          <a:xfrm>
            <a:off x="959099" y="18883"/>
            <a:ext cx="655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START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803" y="699542"/>
            <a:ext cx="5949493" cy="271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579862"/>
            <a:ext cx="5085397" cy="1474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0" y="4115856"/>
            <a:ext cx="13316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charset="0"/>
              <a:buChar char="•"/>
              <a:defRPr sz="1600">
                <a:solidFill>
                  <a:srgbClr val="595959"/>
                </a:solidFill>
                <a:latin typeface="Cambria" pitchFamily="18" charset="0"/>
              </a:defRPr>
            </a:lvl1pPr>
            <a:lvl2pPr marL="742950" indent="-285750" eaLnBrk="0" hangingPunct="0">
              <a:buFont typeface="Arial" charset="0"/>
              <a:buChar char="–"/>
              <a:defRPr sz="1600">
                <a:solidFill>
                  <a:srgbClr val="595959"/>
                </a:solidFill>
                <a:latin typeface="Cambria" pitchFamily="18" charset="0"/>
              </a:defRPr>
            </a:lvl2pPr>
            <a:lvl3pPr marL="1143000" indent="-228600" eaLnBrk="0" hangingPunct="0">
              <a:buFont typeface="Arial" charset="0"/>
              <a:buChar char="•"/>
              <a:defRPr sz="1600">
                <a:solidFill>
                  <a:srgbClr val="595959"/>
                </a:solidFill>
                <a:latin typeface="Cambria" pitchFamily="18" charset="0"/>
              </a:defRPr>
            </a:lvl3pPr>
            <a:lvl4pPr marL="1600200" indent="-228600" eaLnBrk="0" hangingPunct="0">
              <a:buFont typeface="Arial" charset="0"/>
              <a:buChar char="–"/>
              <a:defRPr sz="1600">
                <a:solidFill>
                  <a:srgbClr val="595959"/>
                </a:solidFill>
                <a:latin typeface="Cambria" pitchFamily="18" charset="0"/>
              </a:defRPr>
            </a:lvl4pPr>
            <a:lvl5pPr marL="2057400" indent="-228600" eaLnBrk="0" hangingPunct="0">
              <a:buFont typeface="Arial" charset="0"/>
              <a:buChar char="»"/>
              <a:defRPr sz="1600">
                <a:solidFill>
                  <a:srgbClr val="595959"/>
                </a:solidFill>
                <a:latin typeface="Cambria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rgbClr val="595959"/>
                </a:solidFill>
                <a:latin typeface="Cambria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rgbClr val="595959"/>
                </a:solidFill>
                <a:latin typeface="Cambria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rgbClr val="595959"/>
                </a:solidFill>
                <a:latin typeface="Cambria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rgbClr val="595959"/>
                </a:solidFill>
                <a:latin typeface="Cambria" pitchFamily="18" charset="0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1000" b="1" dirty="0" smtClean="0">
                <a:solidFill>
                  <a:srgbClr val="C01C23"/>
                </a:solidFill>
                <a:latin typeface="微软雅黑" pitchFamily="34" charset="-122"/>
                <a:ea typeface="微软雅黑" pitchFamily="34" charset="-122"/>
              </a:rPr>
              <a:t>左侧底部“商家精选”</a:t>
            </a:r>
            <a:endParaRPr lang="en-US" altLang="zh-CN" sz="1000" b="1" dirty="0" smtClean="0">
              <a:solidFill>
                <a:srgbClr val="C01C23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Tx/>
              <a:buNone/>
            </a:pPr>
            <a:r>
              <a:rPr lang="en-US" altLang="zh-CN" sz="1000" b="1" dirty="0" smtClean="0">
                <a:solidFill>
                  <a:srgbClr val="C01C23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000" b="1" dirty="0" smtClean="0">
                <a:solidFill>
                  <a:srgbClr val="C01C23"/>
                </a:solidFill>
                <a:latin typeface="微软雅黑" pitchFamily="34" charset="-122"/>
                <a:ea typeface="微软雅黑" pitchFamily="34" charset="-122"/>
              </a:rPr>
              <a:t>（活动推广</a:t>
            </a:r>
            <a:r>
              <a:rPr lang="zh-CN" altLang="en-US" sz="1000" b="1" dirty="0">
                <a:solidFill>
                  <a:srgbClr val="C01C23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0" y="4624273"/>
            <a:ext cx="181646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charset="0"/>
              <a:buChar char="•"/>
              <a:defRPr sz="1600">
                <a:solidFill>
                  <a:srgbClr val="595959"/>
                </a:solidFill>
                <a:latin typeface="Cambria" pitchFamily="18" charset="0"/>
              </a:defRPr>
            </a:lvl1pPr>
            <a:lvl2pPr marL="742950" indent="-285750" eaLnBrk="0" hangingPunct="0">
              <a:buFont typeface="Arial" charset="0"/>
              <a:buChar char="–"/>
              <a:defRPr sz="1600">
                <a:solidFill>
                  <a:srgbClr val="595959"/>
                </a:solidFill>
                <a:latin typeface="Cambria" pitchFamily="18" charset="0"/>
              </a:defRPr>
            </a:lvl2pPr>
            <a:lvl3pPr marL="1143000" indent="-228600" eaLnBrk="0" hangingPunct="0">
              <a:buFont typeface="Arial" charset="0"/>
              <a:buChar char="•"/>
              <a:defRPr sz="1600">
                <a:solidFill>
                  <a:srgbClr val="595959"/>
                </a:solidFill>
                <a:latin typeface="Cambria" pitchFamily="18" charset="0"/>
              </a:defRPr>
            </a:lvl3pPr>
            <a:lvl4pPr marL="1600200" indent="-228600" eaLnBrk="0" hangingPunct="0">
              <a:buFont typeface="Arial" charset="0"/>
              <a:buChar char="–"/>
              <a:defRPr sz="1600">
                <a:solidFill>
                  <a:srgbClr val="595959"/>
                </a:solidFill>
                <a:latin typeface="Cambria" pitchFamily="18" charset="0"/>
              </a:defRPr>
            </a:lvl4pPr>
            <a:lvl5pPr marL="2057400" indent="-228600" eaLnBrk="0" hangingPunct="0">
              <a:buFont typeface="Arial" charset="0"/>
              <a:buChar char="»"/>
              <a:defRPr sz="1600">
                <a:solidFill>
                  <a:srgbClr val="595959"/>
                </a:solidFill>
                <a:latin typeface="Cambria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rgbClr val="595959"/>
                </a:solidFill>
                <a:latin typeface="Cambria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rgbClr val="595959"/>
                </a:solidFill>
                <a:latin typeface="Cambria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rgbClr val="595959"/>
                </a:solidFill>
                <a:latin typeface="Cambria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rgbClr val="595959"/>
                </a:solidFill>
                <a:latin typeface="Cambria" pitchFamily="18" charset="0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1050" b="1" dirty="0" smtClean="0">
                <a:solidFill>
                  <a:srgbClr val="C01C23"/>
                </a:solidFill>
                <a:latin typeface="微软雅黑" pitchFamily="34" charset="-122"/>
                <a:ea typeface="微软雅黑" pitchFamily="34" charset="-122"/>
              </a:rPr>
              <a:t>底部“商品精选”</a:t>
            </a:r>
            <a:endParaRPr lang="en-US" altLang="zh-CN" sz="1050" b="1" dirty="0" smtClean="0">
              <a:solidFill>
                <a:srgbClr val="C01C23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Tx/>
              <a:buNone/>
            </a:pPr>
            <a:r>
              <a:rPr lang="en-US" altLang="zh-CN" sz="1050" b="1" dirty="0" smtClean="0">
                <a:solidFill>
                  <a:srgbClr val="C01C23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050" b="1" dirty="0" smtClean="0">
                <a:solidFill>
                  <a:srgbClr val="C01C23"/>
                </a:solidFill>
                <a:latin typeface="微软雅黑" pitchFamily="34" charset="-122"/>
                <a:ea typeface="微软雅黑" pitchFamily="34" charset="-122"/>
              </a:rPr>
              <a:t>（商品推广</a:t>
            </a:r>
            <a:r>
              <a:rPr lang="zh-CN" altLang="en-US" sz="1050" b="1" dirty="0">
                <a:solidFill>
                  <a:srgbClr val="C01C23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6588224" y="3886049"/>
            <a:ext cx="190770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charset="0"/>
              <a:buChar char="•"/>
              <a:defRPr sz="1600">
                <a:solidFill>
                  <a:srgbClr val="595959"/>
                </a:solidFill>
                <a:latin typeface="Cambria" pitchFamily="18" charset="0"/>
              </a:defRPr>
            </a:lvl1pPr>
            <a:lvl2pPr marL="742950" indent="-285750" eaLnBrk="0" hangingPunct="0">
              <a:buFont typeface="Arial" charset="0"/>
              <a:buChar char="–"/>
              <a:defRPr sz="1600">
                <a:solidFill>
                  <a:srgbClr val="595959"/>
                </a:solidFill>
                <a:latin typeface="Cambria" pitchFamily="18" charset="0"/>
              </a:defRPr>
            </a:lvl2pPr>
            <a:lvl3pPr marL="1143000" indent="-228600" eaLnBrk="0" hangingPunct="0">
              <a:buFont typeface="Arial" charset="0"/>
              <a:buChar char="•"/>
              <a:defRPr sz="1600">
                <a:solidFill>
                  <a:srgbClr val="595959"/>
                </a:solidFill>
                <a:latin typeface="Cambria" pitchFamily="18" charset="0"/>
              </a:defRPr>
            </a:lvl3pPr>
            <a:lvl4pPr marL="1600200" indent="-228600" eaLnBrk="0" hangingPunct="0">
              <a:buFont typeface="Arial" charset="0"/>
              <a:buChar char="–"/>
              <a:defRPr sz="1600">
                <a:solidFill>
                  <a:srgbClr val="595959"/>
                </a:solidFill>
                <a:latin typeface="Cambria" pitchFamily="18" charset="0"/>
              </a:defRPr>
            </a:lvl4pPr>
            <a:lvl5pPr marL="2057400" indent="-228600" eaLnBrk="0" hangingPunct="0">
              <a:buFont typeface="Arial" charset="0"/>
              <a:buChar char="»"/>
              <a:defRPr sz="1600">
                <a:solidFill>
                  <a:srgbClr val="595959"/>
                </a:solidFill>
                <a:latin typeface="Cambria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rgbClr val="595959"/>
                </a:solidFill>
                <a:latin typeface="Cambria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rgbClr val="595959"/>
                </a:solidFill>
                <a:latin typeface="Cambria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rgbClr val="595959"/>
                </a:solidFill>
                <a:latin typeface="Cambria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rgbClr val="595959"/>
                </a:solidFill>
                <a:latin typeface="Cambria" pitchFamily="18" charset="0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1050" b="1" dirty="0" smtClean="0">
                <a:solidFill>
                  <a:srgbClr val="C01C23"/>
                </a:solidFill>
                <a:latin typeface="微软雅黑" pitchFamily="34" charset="-122"/>
                <a:ea typeface="微软雅黑" pitchFamily="34" charset="-122"/>
              </a:rPr>
              <a:t>自然结果中穿插“活动高级样式”（活动推广</a:t>
            </a:r>
            <a:r>
              <a:rPr lang="zh-CN" altLang="en-US" sz="1050" b="1" dirty="0">
                <a:solidFill>
                  <a:srgbClr val="C01C23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6588224" y="4515966"/>
            <a:ext cx="173014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charset="0"/>
              <a:buChar char="•"/>
              <a:defRPr sz="1600">
                <a:solidFill>
                  <a:srgbClr val="595959"/>
                </a:solidFill>
                <a:latin typeface="Cambria" pitchFamily="18" charset="0"/>
              </a:defRPr>
            </a:lvl1pPr>
            <a:lvl2pPr marL="742950" indent="-285750" eaLnBrk="0" hangingPunct="0">
              <a:buFont typeface="Arial" charset="0"/>
              <a:buChar char="–"/>
              <a:defRPr sz="1600">
                <a:solidFill>
                  <a:srgbClr val="595959"/>
                </a:solidFill>
                <a:latin typeface="Cambria" pitchFamily="18" charset="0"/>
              </a:defRPr>
            </a:lvl2pPr>
            <a:lvl3pPr marL="1143000" indent="-228600" eaLnBrk="0" hangingPunct="0">
              <a:buFont typeface="Arial" charset="0"/>
              <a:buChar char="•"/>
              <a:defRPr sz="1600">
                <a:solidFill>
                  <a:srgbClr val="595959"/>
                </a:solidFill>
                <a:latin typeface="Cambria" pitchFamily="18" charset="0"/>
              </a:defRPr>
            </a:lvl3pPr>
            <a:lvl4pPr marL="1600200" indent="-228600" eaLnBrk="0" hangingPunct="0">
              <a:buFont typeface="Arial" charset="0"/>
              <a:buChar char="–"/>
              <a:defRPr sz="1600">
                <a:solidFill>
                  <a:srgbClr val="595959"/>
                </a:solidFill>
                <a:latin typeface="Cambria" pitchFamily="18" charset="0"/>
              </a:defRPr>
            </a:lvl4pPr>
            <a:lvl5pPr marL="2057400" indent="-228600" eaLnBrk="0" hangingPunct="0">
              <a:buFont typeface="Arial" charset="0"/>
              <a:buChar char="»"/>
              <a:defRPr sz="1600">
                <a:solidFill>
                  <a:srgbClr val="595959"/>
                </a:solidFill>
                <a:latin typeface="Cambria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rgbClr val="595959"/>
                </a:solidFill>
                <a:latin typeface="Cambria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rgbClr val="595959"/>
                </a:solidFill>
                <a:latin typeface="Cambria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rgbClr val="595959"/>
                </a:solidFill>
                <a:latin typeface="Cambria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rgbClr val="595959"/>
                </a:solidFill>
                <a:latin typeface="Cambria" pitchFamily="18" charset="0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1050" b="1" dirty="0" smtClean="0">
                <a:solidFill>
                  <a:srgbClr val="C01C23"/>
                </a:solidFill>
                <a:latin typeface="微软雅黑" pitchFamily="34" charset="-122"/>
                <a:ea typeface="微软雅黑" pitchFamily="34" charset="-122"/>
              </a:rPr>
              <a:t>自然结果中穿插“原生广告”</a:t>
            </a:r>
            <a:r>
              <a:rPr lang="en-US" altLang="zh-CN" sz="1050" b="1" dirty="0" smtClean="0">
                <a:solidFill>
                  <a:srgbClr val="C01C23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050" b="1" dirty="0" smtClean="0">
                <a:solidFill>
                  <a:srgbClr val="C01C23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zh-CN" altLang="en-US" sz="1050" b="1" dirty="0">
                <a:solidFill>
                  <a:srgbClr val="C01C23"/>
                </a:solidFill>
                <a:latin typeface="微软雅黑" pitchFamily="34" charset="-122"/>
                <a:ea typeface="微软雅黑" pitchFamily="34" charset="-122"/>
              </a:rPr>
              <a:t>商品</a:t>
            </a:r>
            <a:r>
              <a:rPr lang="zh-CN" altLang="en-US" sz="1050" b="1" dirty="0" smtClean="0">
                <a:solidFill>
                  <a:srgbClr val="C01C23"/>
                </a:solidFill>
                <a:latin typeface="微软雅黑" pitchFamily="34" charset="-122"/>
                <a:ea typeface="微软雅黑" pitchFamily="34" charset="-122"/>
              </a:rPr>
              <a:t>推广</a:t>
            </a:r>
            <a:r>
              <a:rPr lang="zh-CN" altLang="en-US" sz="1050" b="1" dirty="0">
                <a:solidFill>
                  <a:srgbClr val="C01C23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-1" y="2427734"/>
            <a:ext cx="181646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charset="0"/>
              <a:buChar char="•"/>
              <a:defRPr sz="1600">
                <a:solidFill>
                  <a:srgbClr val="595959"/>
                </a:solidFill>
                <a:latin typeface="Cambria" pitchFamily="18" charset="0"/>
              </a:defRPr>
            </a:lvl1pPr>
            <a:lvl2pPr marL="742950" indent="-285750" eaLnBrk="0" hangingPunct="0">
              <a:buFont typeface="Arial" charset="0"/>
              <a:buChar char="–"/>
              <a:defRPr sz="1600">
                <a:solidFill>
                  <a:srgbClr val="595959"/>
                </a:solidFill>
                <a:latin typeface="Cambria" pitchFamily="18" charset="0"/>
              </a:defRPr>
            </a:lvl2pPr>
            <a:lvl3pPr marL="1143000" indent="-228600" eaLnBrk="0" hangingPunct="0">
              <a:buFont typeface="Arial" charset="0"/>
              <a:buChar char="•"/>
              <a:defRPr sz="1600">
                <a:solidFill>
                  <a:srgbClr val="595959"/>
                </a:solidFill>
                <a:latin typeface="Cambria" pitchFamily="18" charset="0"/>
              </a:defRPr>
            </a:lvl3pPr>
            <a:lvl4pPr marL="1600200" indent="-228600" eaLnBrk="0" hangingPunct="0">
              <a:buFont typeface="Arial" charset="0"/>
              <a:buChar char="–"/>
              <a:defRPr sz="1600">
                <a:solidFill>
                  <a:srgbClr val="595959"/>
                </a:solidFill>
                <a:latin typeface="Cambria" pitchFamily="18" charset="0"/>
              </a:defRPr>
            </a:lvl4pPr>
            <a:lvl5pPr marL="2057400" indent="-228600" eaLnBrk="0" hangingPunct="0">
              <a:buFont typeface="Arial" charset="0"/>
              <a:buChar char="»"/>
              <a:defRPr sz="1600">
                <a:solidFill>
                  <a:srgbClr val="595959"/>
                </a:solidFill>
                <a:latin typeface="Cambria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rgbClr val="595959"/>
                </a:solidFill>
                <a:latin typeface="Cambria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rgbClr val="595959"/>
                </a:solidFill>
                <a:latin typeface="Cambria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rgbClr val="595959"/>
                </a:solidFill>
                <a:latin typeface="Cambria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rgbClr val="595959"/>
                </a:solidFill>
                <a:latin typeface="Cambria" pitchFamily="18" charset="0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1050" b="1" dirty="0">
                <a:solidFill>
                  <a:srgbClr val="C01C23"/>
                </a:solidFill>
                <a:latin typeface="微软雅黑" pitchFamily="34" charset="-122"/>
                <a:ea typeface="微软雅黑" pitchFamily="34" charset="-122"/>
              </a:rPr>
              <a:t>左侧</a:t>
            </a:r>
            <a:r>
              <a:rPr lang="zh-CN" altLang="en-US" sz="1050" b="1" dirty="0" smtClean="0">
                <a:solidFill>
                  <a:srgbClr val="C01C23"/>
                </a:solidFill>
                <a:latin typeface="微软雅黑" pitchFamily="34" charset="-122"/>
                <a:ea typeface="微软雅黑" pitchFamily="34" charset="-122"/>
              </a:rPr>
              <a:t>“推广商品”</a:t>
            </a:r>
            <a:endParaRPr lang="en-US" altLang="zh-CN" sz="1050" b="1" dirty="0" smtClean="0">
              <a:solidFill>
                <a:srgbClr val="C01C23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Tx/>
              <a:buNone/>
            </a:pPr>
            <a:r>
              <a:rPr lang="en-US" altLang="zh-CN" sz="1050" b="1" dirty="0" smtClean="0">
                <a:solidFill>
                  <a:srgbClr val="C01C23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050" b="1" dirty="0" smtClean="0">
                <a:solidFill>
                  <a:srgbClr val="C01C23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zh-CN" altLang="en-US" sz="1050" b="1" dirty="0">
                <a:solidFill>
                  <a:srgbClr val="C01C23"/>
                </a:solidFill>
                <a:latin typeface="微软雅黑" pitchFamily="34" charset="-122"/>
                <a:ea typeface="微软雅黑" pitchFamily="34" charset="-122"/>
              </a:rPr>
              <a:t>商品推广）</a:t>
            </a:r>
          </a:p>
        </p:txBody>
      </p:sp>
      <p:sp>
        <p:nvSpPr>
          <p:cNvPr id="24" name="TextBox 55"/>
          <p:cNvSpPr>
            <a:spLocks noChangeArrowheads="1"/>
          </p:cNvSpPr>
          <p:nvPr/>
        </p:nvSpPr>
        <p:spPr bwMode="auto">
          <a:xfrm>
            <a:off x="0" y="35496"/>
            <a:ext cx="4735098" cy="646331"/>
          </a:xfrm>
          <a:prstGeom prst="rect">
            <a:avLst/>
          </a:prstGeom>
          <a:extLst/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广告样式参考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-PC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908233" y="3507854"/>
            <a:ext cx="70481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1286803" y="2056930"/>
            <a:ext cx="836925" cy="1357388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286802" y="4101491"/>
            <a:ext cx="836925" cy="953669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5580112" y="3579862"/>
            <a:ext cx="853282" cy="1474148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343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5"/>
          <p:cNvSpPr>
            <a:spLocks noChangeArrowheads="1"/>
          </p:cNvSpPr>
          <p:nvPr/>
        </p:nvSpPr>
        <p:spPr bwMode="auto">
          <a:xfrm>
            <a:off x="395536" y="0"/>
            <a:ext cx="4735098" cy="646331"/>
          </a:xfrm>
          <a:prstGeom prst="rect">
            <a:avLst/>
          </a:prstGeom>
          <a:extLst/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广告样式参考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07504" y="2250716"/>
            <a:ext cx="179976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charset="0"/>
              <a:buChar char="•"/>
              <a:defRPr sz="1600">
                <a:solidFill>
                  <a:srgbClr val="595959"/>
                </a:solidFill>
                <a:latin typeface="Cambria" pitchFamily="18" charset="0"/>
              </a:defRPr>
            </a:lvl1pPr>
            <a:lvl2pPr marL="742950" indent="-285750" eaLnBrk="0" hangingPunct="0">
              <a:buFont typeface="Arial" charset="0"/>
              <a:buChar char="–"/>
              <a:defRPr sz="1600">
                <a:solidFill>
                  <a:srgbClr val="595959"/>
                </a:solidFill>
                <a:latin typeface="Cambria" pitchFamily="18" charset="0"/>
              </a:defRPr>
            </a:lvl2pPr>
            <a:lvl3pPr marL="1143000" indent="-228600" eaLnBrk="0" hangingPunct="0">
              <a:buFont typeface="Arial" charset="0"/>
              <a:buChar char="•"/>
              <a:defRPr sz="1600">
                <a:solidFill>
                  <a:srgbClr val="595959"/>
                </a:solidFill>
                <a:latin typeface="Cambria" pitchFamily="18" charset="0"/>
              </a:defRPr>
            </a:lvl3pPr>
            <a:lvl4pPr marL="1600200" indent="-228600" eaLnBrk="0" hangingPunct="0">
              <a:buFont typeface="Arial" charset="0"/>
              <a:buChar char="–"/>
              <a:defRPr sz="1600">
                <a:solidFill>
                  <a:srgbClr val="595959"/>
                </a:solidFill>
                <a:latin typeface="Cambria" pitchFamily="18" charset="0"/>
              </a:defRPr>
            </a:lvl4pPr>
            <a:lvl5pPr marL="2057400" indent="-228600" eaLnBrk="0" hangingPunct="0">
              <a:buFont typeface="Arial" charset="0"/>
              <a:buChar char="»"/>
              <a:defRPr sz="1600">
                <a:solidFill>
                  <a:srgbClr val="595959"/>
                </a:solidFill>
                <a:latin typeface="Cambria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rgbClr val="595959"/>
                </a:solidFill>
                <a:latin typeface="Cambria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rgbClr val="595959"/>
                </a:solidFill>
                <a:latin typeface="Cambria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rgbClr val="595959"/>
                </a:solidFill>
                <a:latin typeface="Cambria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rgbClr val="595959"/>
                </a:solidFill>
                <a:latin typeface="Cambria" pitchFamily="18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1200" b="1" dirty="0" smtClean="0">
                <a:solidFill>
                  <a:srgbClr val="C01C23"/>
                </a:solidFill>
                <a:latin typeface="微软雅黑" pitchFamily="34" charset="-122"/>
                <a:ea typeface="微软雅黑" pitchFamily="34" charset="-122"/>
              </a:rPr>
              <a:t>APP/</a:t>
            </a:r>
            <a:r>
              <a:rPr lang="en-US" altLang="zh-CN" sz="1200" b="1" dirty="0">
                <a:solidFill>
                  <a:srgbClr val="C01C23"/>
                </a:solidFill>
                <a:latin typeface="微软雅黑" pitchFamily="34" charset="-122"/>
                <a:ea typeface="微软雅黑" pitchFamily="34" charset="-122"/>
              </a:rPr>
              <a:t> M</a:t>
            </a:r>
            <a:r>
              <a:rPr lang="zh-CN" altLang="en-US" sz="1200" b="1" dirty="0">
                <a:solidFill>
                  <a:srgbClr val="C01C23"/>
                </a:solidFill>
                <a:latin typeface="微软雅黑" pitchFamily="34" charset="-122"/>
                <a:ea typeface="微软雅黑" pitchFamily="34" charset="-122"/>
              </a:rPr>
              <a:t>版</a:t>
            </a:r>
            <a:r>
              <a:rPr lang="en-US" altLang="zh-CN" sz="1200" b="1" dirty="0">
                <a:solidFill>
                  <a:srgbClr val="C01C23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b="1" dirty="0">
                <a:solidFill>
                  <a:srgbClr val="C01C23"/>
                </a:solidFill>
                <a:latin typeface="微软雅黑" pitchFamily="34" charset="-122"/>
                <a:ea typeface="微软雅黑" pitchFamily="34" charset="-122"/>
              </a:rPr>
              <a:t>微信</a:t>
            </a:r>
            <a:r>
              <a:rPr lang="en-US" altLang="zh-CN" sz="1200" b="1" dirty="0">
                <a:solidFill>
                  <a:srgbClr val="C01C23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b="1" dirty="0">
                <a:solidFill>
                  <a:srgbClr val="C01C23"/>
                </a:solidFill>
                <a:latin typeface="微软雅黑" pitchFamily="34" charset="-122"/>
                <a:ea typeface="微软雅黑" pitchFamily="34" charset="-122"/>
              </a:rPr>
              <a:t>手</a:t>
            </a:r>
            <a:r>
              <a:rPr lang="en-US" altLang="zh-CN" sz="1200" b="1" dirty="0" smtClean="0">
                <a:solidFill>
                  <a:srgbClr val="C01C23"/>
                </a:solidFill>
                <a:latin typeface="微软雅黑" pitchFamily="34" charset="-122"/>
                <a:ea typeface="微软雅黑" pitchFamily="34" charset="-122"/>
              </a:rPr>
              <a:t>Q</a:t>
            </a:r>
          </a:p>
          <a:p>
            <a:pPr eaLnBrk="1" hangingPunct="1">
              <a:buFontTx/>
              <a:buNone/>
            </a:pPr>
            <a:r>
              <a:rPr lang="zh-CN" altLang="en-US" sz="1200" b="1" dirty="0" smtClean="0">
                <a:solidFill>
                  <a:srgbClr val="C01C23"/>
                </a:solidFill>
                <a:latin typeface="微软雅黑" pitchFamily="34" charset="-122"/>
                <a:ea typeface="微软雅黑" pitchFamily="34" charset="-122"/>
              </a:rPr>
              <a:t>“搜索结果页”（</a:t>
            </a:r>
            <a:r>
              <a:rPr lang="zh-CN" altLang="en-US" sz="1200" b="1" dirty="0">
                <a:solidFill>
                  <a:srgbClr val="C01C23"/>
                </a:solidFill>
                <a:latin typeface="微软雅黑" pitchFamily="34" charset="-122"/>
                <a:ea typeface="微软雅黑" pitchFamily="34" charset="-122"/>
              </a:rPr>
              <a:t>商品推广）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272" y="624946"/>
            <a:ext cx="2283234" cy="3833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675747"/>
            <a:ext cx="2573245" cy="3796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907272" y="2247135"/>
            <a:ext cx="2283234" cy="756663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89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8840" y="627534"/>
            <a:ext cx="3269104" cy="523220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目录  </a:t>
            </a:r>
            <a:r>
              <a:rPr lang="en-US" altLang="zh-CN" sz="2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|  Contents</a:t>
            </a:r>
            <a:endParaRPr lang="zh-CN" altLang="en-US" sz="28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91468" y="3280767"/>
            <a:ext cx="3528392" cy="43730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547659" y="1352253"/>
            <a:ext cx="4822911" cy="769441"/>
            <a:chOff x="1619672" y="2137283"/>
            <a:chExt cx="4822911" cy="1025921"/>
          </a:xfrm>
        </p:grpSpPr>
        <p:sp>
          <p:nvSpPr>
            <p:cNvPr id="12" name="TextBox 11"/>
            <p:cNvSpPr txBox="1"/>
            <p:nvPr/>
          </p:nvSpPr>
          <p:spPr>
            <a:xfrm>
              <a:off x="1619672" y="2137283"/>
              <a:ext cx="1368152" cy="1025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01</a:t>
              </a:r>
              <a:endParaRPr lang="zh-CN" altLang="en-US" sz="4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157007" y="2241800"/>
              <a:ext cx="328557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2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广告部概览</a:t>
              </a:r>
              <a:endParaRPr lang="zh-CN" altLang="en-US" sz="2400" b="1" dirty="0">
                <a:solidFill>
                  <a:schemeClr val="bg2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2843807" y="2395119"/>
              <a:ext cx="0" cy="52106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547664" y="2193702"/>
            <a:ext cx="1368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02</a:t>
            </a:r>
            <a:endParaRPr lang="zh-CN" altLang="en-US" sz="4400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31840" y="3244205"/>
            <a:ext cx="3904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>
                <a:solidFill>
                  <a:schemeClr val="bg2"/>
                </a:solidFill>
              </a:rPr>
              <a:t>重要产品方向介绍</a:t>
            </a:r>
            <a:endParaRPr lang="zh-CN" altLang="en-US" dirty="0">
              <a:solidFill>
                <a:schemeClr val="bg2"/>
              </a:solidFill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2771799" y="2378969"/>
            <a:ext cx="0" cy="39079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547664" y="3057798"/>
            <a:ext cx="1368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03</a:t>
            </a:r>
            <a:endParaRPr lang="zh-CN" altLang="en-US" sz="4400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15653" y="2337718"/>
            <a:ext cx="3904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京准</a:t>
            </a:r>
            <a:r>
              <a:rPr lang="zh-CN" altLang="en-US" dirty="0" smtClean="0"/>
              <a:t>通平台</a:t>
            </a:r>
            <a:endParaRPr lang="zh-CN" altLang="en-US" dirty="0"/>
          </a:p>
        </p:txBody>
      </p:sp>
      <p:cxnSp>
        <p:nvCxnSpPr>
          <p:cNvPr id="29" name="直接连接符 28"/>
          <p:cNvCxnSpPr/>
          <p:nvPr/>
        </p:nvCxnSpPr>
        <p:spPr>
          <a:xfrm>
            <a:off x="2771799" y="3273822"/>
            <a:ext cx="0" cy="39079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96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3317" y="2495581"/>
            <a:ext cx="4288392" cy="1078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 smtClean="0">
                <a:latin typeface="+mj-ea"/>
                <a:ea typeface="+mj-ea"/>
              </a:rPr>
              <a:t>强大的系统推荐，个性定制推广方案</a:t>
            </a:r>
            <a:endParaRPr lang="en-US" altLang="zh-CN" sz="1100" dirty="0" smtClean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+mj-ea"/>
                <a:ea typeface="+mj-ea"/>
              </a:rPr>
              <a:t>自动识别推广问题，谋求解决之道</a:t>
            </a:r>
            <a:endParaRPr lang="en-US" altLang="zh-CN" sz="11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 smtClean="0">
                <a:latin typeface="+mj-ea"/>
                <a:ea typeface="+mj-ea"/>
              </a:rPr>
              <a:t>主动调优建议，明细优化方向</a:t>
            </a:r>
            <a:endParaRPr lang="en-US" altLang="zh-CN" sz="1100" dirty="0" smtClean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 smtClean="0">
                <a:latin typeface="+mj-ea"/>
                <a:ea typeface="+mj-ea"/>
              </a:rPr>
              <a:t>全面</a:t>
            </a:r>
            <a:r>
              <a:rPr lang="zh-CN" altLang="en-US" sz="1100" dirty="0">
                <a:latin typeface="+mj-ea"/>
                <a:ea typeface="+mj-ea"/>
              </a:rPr>
              <a:t>工具化，化繁为简效率优</a:t>
            </a:r>
            <a:r>
              <a:rPr lang="zh-CN" altLang="en-US" sz="1100" dirty="0" smtClean="0">
                <a:latin typeface="+mj-ea"/>
                <a:ea typeface="+mj-ea"/>
              </a:rPr>
              <a:t>先</a:t>
            </a:r>
            <a:endParaRPr lang="en-US" altLang="zh-CN" sz="1100" dirty="0">
              <a:latin typeface="+mj-ea"/>
              <a:ea typeface="+mj-ea"/>
            </a:endParaRPr>
          </a:p>
        </p:txBody>
      </p:sp>
      <p:sp>
        <p:nvSpPr>
          <p:cNvPr id="3" name="八角星 2"/>
          <p:cNvSpPr/>
          <p:nvPr/>
        </p:nvSpPr>
        <p:spPr>
          <a:xfrm>
            <a:off x="4286393" y="1496304"/>
            <a:ext cx="1424281" cy="1397327"/>
          </a:xfrm>
          <a:prstGeom prst="star8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+mj-ea"/>
                <a:ea typeface="+mj-ea"/>
              </a:rPr>
              <a:t>推荐</a:t>
            </a:r>
            <a:endParaRPr lang="zh-CN" altLang="en-US" sz="1200" dirty="0">
              <a:latin typeface="+mj-ea"/>
              <a:ea typeface="+mj-ea"/>
            </a:endParaRPr>
          </a:p>
        </p:txBody>
      </p:sp>
      <p:sp>
        <p:nvSpPr>
          <p:cNvPr id="4" name="八角星 3"/>
          <p:cNvSpPr/>
          <p:nvPr/>
        </p:nvSpPr>
        <p:spPr>
          <a:xfrm rot="21166906">
            <a:off x="5045656" y="2457730"/>
            <a:ext cx="939798" cy="922013"/>
          </a:xfrm>
          <a:prstGeom prst="star8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+mj-ea"/>
                <a:ea typeface="+mj-ea"/>
              </a:rPr>
              <a:t>建议</a:t>
            </a:r>
          </a:p>
        </p:txBody>
      </p:sp>
      <p:sp>
        <p:nvSpPr>
          <p:cNvPr id="5" name="八角星 4"/>
          <p:cNvSpPr/>
          <p:nvPr/>
        </p:nvSpPr>
        <p:spPr>
          <a:xfrm rot="376513">
            <a:off x="6935852" y="2867536"/>
            <a:ext cx="985990" cy="967332"/>
          </a:xfrm>
          <a:prstGeom prst="star8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+mj-ea"/>
                <a:ea typeface="+mj-ea"/>
              </a:rPr>
              <a:t>工具</a:t>
            </a:r>
          </a:p>
        </p:txBody>
      </p:sp>
      <p:sp>
        <p:nvSpPr>
          <p:cNvPr id="6" name="八角星 5"/>
          <p:cNvSpPr/>
          <p:nvPr/>
        </p:nvSpPr>
        <p:spPr>
          <a:xfrm rot="507681">
            <a:off x="5596573" y="1909501"/>
            <a:ext cx="1117608" cy="1096458"/>
          </a:xfrm>
          <a:prstGeom prst="star8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+mj-ea"/>
                <a:ea typeface="+mj-ea"/>
              </a:rPr>
              <a:t>诊断</a:t>
            </a:r>
          </a:p>
        </p:txBody>
      </p:sp>
      <p:sp>
        <p:nvSpPr>
          <p:cNvPr id="7" name="文本框 1"/>
          <p:cNvSpPr txBox="1"/>
          <p:nvPr/>
        </p:nvSpPr>
        <p:spPr>
          <a:xfrm>
            <a:off x="935003" y="4011910"/>
            <a:ext cx="583364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 smtClean="0">
                <a:solidFill>
                  <a:srgbClr val="7F7F7F"/>
                </a:solidFill>
                <a:latin typeface="+mj-ea"/>
                <a:ea typeface="+mj-ea"/>
              </a:rPr>
              <a:t>已有产品：</a:t>
            </a:r>
            <a:endParaRPr kumimoji="1" lang="en-US" altLang="zh-CN" sz="1100" dirty="0" smtClean="0">
              <a:solidFill>
                <a:srgbClr val="7F7F7F"/>
              </a:solidFill>
              <a:latin typeface="+mj-ea"/>
              <a:ea typeface="+mj-ea"/>
            </a:endParaRPr>
          </a:p>
          <a:p>
            <a:pPr marL="285750" indent="-285750">
              <a:buFont typeface="Arial"/>
              <a:buChar char="•"/>
            </a:pPr>
            <a:r>
              <a:rPr kumimoji="1" lang="zh-CN" altLang="en-US" sz="1100" dirty="0" smtClean="0">
                <a:solidFill>
                  <a:srgbClr val="7F7F7F"/>
                </a:solidFill>
                <a:latin typeface="+mj-ea"/>
                <a:ea typeface="+mj-ea"/>
              </a:rPr>
              <a:t>关键词推荐：根据</a:t>
            </a:r>
            <a:r>
              <a:rPr kumimoji="1" lang="en-US" altLang="zh-CN" sz="1100" dirty="0" smtClean="0">
                <a:solidFill>
                  <a:srgbClr val="7F7F7F"/>
                </a:solidFill>
                <a:latin typeface="+mj-ea"/>
                <a:ea typeface="+mj-ea"/>
              </a:rPr>
              <a:t>SKU\</a:t>
            </a:r>
            <a:r>
              <a:rPr kumimoji="1" lang="zh-CN" altLang="en-US" sz="1100" dirty="0" smtClean="0">
                <a:solidFill>
                  <a:srgbClr val="7F7F7F"/>
                </a:solidFill>
                <a:latin typeface="+mj-ea"/>
                <a:ea typeface="+mj-ea"/>
              </a:rPr>
              <a:t>词根可扩展出大量相关关键词，覆盖自身、相似商品、行业热词</a:t>
            </a:r>
            <a:endParaRPr kumimoji="1" lang="en-US" altLang="zh-CN" sz="1100" dirty="0" smtClean="0">
              <a:solidFill>
                <a:srgbClr val="7F7F7F"/>
              </a:solidFill>
              <a:latin typeface="+mj-ea"/>
              <a:ea typeface="+mj-ea"/>
            </a:endParaRPr>
          </a:p>
          <a:p>
            <a:pPr marL="285750" indent="-285750">
              <a:buFont typeface="Arial"/>
              <a:buChar char="•"/>
            </a:pPr>
            <a:r>
              <a:rPr kumimoji="1" lang="zh-CN" altLang="en-US" sz="1100" dirty="0" smtClean="0">
                <a:solidFill>
                  <a:srgbClr val="7F7F7F"/>
                </a:solidFill>
                <a:latin typeface="+mj-ea"/>
                <a:ea typeface="+mj-ea"/>
              </a:rPr>
              <a:t>出价建议：根据近期的数据统计，对关键词、广告位提供不同区间的建议出价</a:t>
            </a:r>
            <a:endParaRPr kumimoji="1" lang="zh-CN" altLang="en-US" sz="1100" dirty="0">
              <a:solidFill>
                <a:srgbClr val="7F7F7F"/>
              </a:solidFill>
              <a:latin typeface="+mj-ea"/>
              <a:ea typeface="+mj-ea"/>
            </a:endParaRPr>
          </a:p>
        </p:txBody>
      </p:sp>
      <p:sp>
        <p:nvSpPr>
          <p:cNvPr id="8" name="TextBox 13"/>
          <p:cNvSpPr txBox="1"/>
          <p:nvPr/>
        </p:nvSpPr>
        <p:spPr>
          <a:xfrm>
            <a:off x="1196951" y="1878288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latin typeface="+mj-ea"/>
                <a:ea typeface="+mj-ea"/>
              </a:rPr>
              <a:t>拓展方向</a:t>
            </a:r>
            <a:endParaRPr lang="zh-CN" altLang="en-US" sz="1200" dirty="0">
              <a:latin typeface="+mj-ea"/>
              <a:ea typeface="+mj-ea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923066" y="1790306"/>
            <a:ext cx="155365" cy="442913"/>
          </a:xfrm>
          <a:prstGeom prst="round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0" name="矩形 9"/>
          <p:cNvSpPr/>
          <p:nvPr/>
        </p:nvSpPr>
        <p:spPr>
          <a:xfrm>
            <a:off x="683568" y="915566"/>
            <a:ext cx="674527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100" dirty="0">
                <a:latin typeface="+mj-ea"/>
                <a:ea typeface="+mj-ea"/>
              </a:rPr>
              <a:t>借助京东内部的庞大数据资源和先进算法</a:t>
            </a:r>
            <a:r>
              <a:rPr lang="zh-CN" altLang="en-US" sz="1100" dirty="0" smtClean="0">
                <a:latin typeface="+mj-ea"/>
                <a:ea typeface="+mj-ea"/>
              </a:rPr>
              <a:t>，帮助客户找到问题症结点，提供有效的京准通账户优化方</a:t>
            </a:r>
            <a:r>
              <a:rPr lang="zh-CN" altLang="en-US" sz="1100" dirty="0">
                <a:latin typeface="+mj-ea"/>
                <a:ea typeface="+mj-ea"/>
              </a:rPr>
              <a:t>案，提升客户</a:t>
            </a:r>
            <a:r>
              <a:rPr lang="zh-CN" altLang="en-US" sz="1100" dirty="0" smtClean="0">
                <a:latin typeface="+mj-ea"/>
                <a:ea typeface="+mj-ea"/>
              </a:rPr>
              <a:t>的推广效率，</a:t>
            </a:r>
            <a:r>
              <a:rPr lang="zh-CN" altLang="en-US" sz="1100" dirty="0">
                <a:latin typeface="+mj-ea"/>
                <a:ea typeface="+mj-ea"/>
              </a:rPr>
              <a:t>提高投资回报比。</a:t>
            </a:r>
            <a:endParaRPr lang="en-US" altLang="zh-CN" sz="1100" dirty="0">
              <a:latin typeface="+mj-ea"/>
              <a:ea typeface="+mj-ea"/>
            </a:endParaRPr>
          </a:p>
        </p:txBody>
      </p:sp>
      <p:sp>
        <p:nvSpPr>
          <p:cNvPr id="14" name="TextBox 53"/>
          <p:cNvSpPr txBox="1"/>
          <p:nvPr/>
        </p:nvSpPr>
        <p:spPr>
          <a:xfrm>
            <a:off x="1087740" y="29566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FF6600"/>
                </a:solidFill>
                <a:latin typeface="+mj-ea"/>
                <a:ea typeface="+mj-ea"/>
              </a:rPr>
              <a:t>智能优化</a:t>
            </a:r>
            <a:endParaRPr lang="en-GB" b="1" dirty="0" smtClean="0">
              <a:solidFill>
                <a:srgbClr val="FF6600"/>
              </a:solidFill>
              <a:latin typeface="+mj-ea"/>
              <a:ea typeface="+mj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23530" y="127852"/>
            <a:ext cx="692022" cy="692022"/>
            <a:chOff x="153975" y="56598"/>
            <a:chExt cx="1106424" cy="1106424"/>
          </a:xfrm>
        </p:grpSpPr>
        <p:sp>
          <p:nvSpPr>
            <p:cNvPr id="16" name="Oval 33"/>
            <p:cNvSpPr/>
            <p:nvPr/>
          </p:nvSpPr>
          <p:spPr>
            <a:xfrm>
              <a:off x="153975" y="56598"/>
              <a:ext cx="1106424" cy="1106424"/>
            </a:xfrm>
            <a:prstGeom prst="ellipse">
              <a:avLst/>
            </a:prstGeom>
            <a:noFill/>
            <a:ln>
              <a:solidFill>
                <a:srgbClr val="FF66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17" name="Oval 34"/>
            <p:cNvSpPr/>
            <p:nvPr/>
          </p:nvSpPr>
          <p:spPr>
            <a:xfrm>
              <a:off x="300342" y="204522"/>
              <a:ext cx="831273" cy="831273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1</a:t>
              </a:r>
              <a:endParaRPr lang="en-GB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881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537047" y="102438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 smtClean="0">
                <a:latin typeface="+mj-ea"/>
                <a:ea typeface="+mj-ea"/>
              </a:rPr>
              <a:t>系统推荐</a:t>
            </a:r>
            <a:endParaRPr lang="en-US" altLang="zh-CN" sz="1200" dirty="0" smtClean="0">
              <a:latin typeface="+mj-ea"/>
              <a:ea typeface="+mj-ea"/>
            </a:endParaRPr>
          </a:p>
        </p:txBody>
      </p:sp>
      <p:sp>
        <p:nvSpPr>
          <p:cNvPr id="4" name="TextBox 13"/>
          <p:cNvSpPr txBox="1"/>
          <p:nvPr/>
        </p:nvSpPr>
        <p:spPr>
          <a:xfrm>
            <a:off x="4716016" y="60062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200" dirty="0" smtClean="0">
                <a:latin typeface="+mj-ea"/>
                <a:ea typeface="+mj-ea"/>
              </a:rPr>
              <a:t>账户诊断</a:t>
            </a:r>
            <a:endParaRPr lang="zh-CN" altLang="en-US" sz="1200" dirty="0">
              <a:latin typeface="+mj-ea"/>
              <a:ea typeface="+mj-ea"/>
            </a:endParaRPr>
          </a:p>
        </p:txBody>
      </p:sp>
      <p:sp>
        <p:nvSpPr>
          <p:cNvPr id="5" name="TextBox 13"/>
          <p:cNvSpPr txBox="1"/>
          <p:nvPr/>
        </p:nvSpPr>
        <p:spPr>
          <a:xfrm>
            <a:off x="4716016" y="292236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200" dirty="0" smtClean="0">
                <a:latin typeface="+mj-ea"/>
                <a:ea typeface="+mj-ea"/>
              </a:rPr>
              <a:t>优化建议</a:t>
            </a:r>
            <a:endParaRPr lang="zh-CN" altLang="en-US" sz="1200" dirty="0">
              <a:latin typeface="+mj-ea"/>
              <a:ea typeface="+mj-ea"/>
            </a:endParaRPr>
          </a:p>
        </p:txBody>
      </p:sp>
      <p:sp>
        <p:nvSpPr>
          <p:cNvPr id="6" name="TextBox 13"/>
          <p:cNvSpPr txBox="1"/>
          <p:nvPr/>
        </p:nvSpPr>
        <p:spPr>
          <a:xfrm>
            <a:off x="537047" y="3476148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 smtClean="0">
                <a:latin typeface="+mj-ea"/>
                <a:ea typeface="+mj-ea"/>
              </a:rPr>
              <a:t>智能</a:t>
            </a:r>
            <a:r>
              <a:rPr lang="en-US" altLang="en-US" sz="1200" dirty="0" smtClean="0">
                <a:latin typeface="+mj-ea"/>
                <a:ea typeface="+mj-ea"/>
              </a:rPr>
              <a:t>工具</a:t>
            </a:r>
            <a:endParaRPr lang="zh-CN" altLang="en-US" sz="1200" dirty="0">
              <a:latin typeface="+mj-ea"/>
              <a:ea typeface="+mj-ea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4283968" y="-20538"/>
            <a:ext cx="0" cy="5184576"/>
          </a:xfrm>
          <a:prstGeom prst="line">
            <a:avLst/>
          </a:prstGeom>
          <a:ln w="28575" cmpd="sng">
            <a:solidFill>
              <a:schemeClr val="tx2"/>
            </a:solidFill>
            <a:prstDash val="dot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9"/>
          <p:cNvCxnSpPr/>
          <p:nvPr/>
        </p:nvCxnSpPr>
        <p:spPr>
          <a:xfrm flipH="1">
            <a:off x="145639" y="3060863"/>
            <a:ext cx="4138328" cy="0"/>
          </a:xfrm>
          <a:prstGeom prst="line">
            <a:avLst/>
          </a:prstGeom>
          <a:ln w="28575" cmpd="sng">
            <a:solidFill>
              <a:schemeClr val="tx2"/>
            </a:solidFill>
            <a:prstDash val="dot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23529" y="1360271"/>
            <a:ext cx="3960438" cy="144962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zh-CN" altLang="en-US" sz="1050" b="1" dirty="0" smtClean="0">
                <a:latin typeface="+mj-ea"/>
                <a:ea typeface="+mj-ea"/>
              </a:rPr>
              <a:t>全店投放</a:t>
            </a:r>
            <a:endParaRPr lang="en-US" altLang="zh-CN" sz="1050" b="1" dirty="0" smtClean="0"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zh-CN" altLang="en-US" sz="1050" dirty="0" smtClean="0">
                <a:latin typeface="+mj-ea"/>
                <a:ea typeface="+mj-ea"/>
              </a:rPr>
              <a:t>利用店铺内容自动创建计划</a:t>
            </a:r>
            <a:r>
              <a:rPr lang="zh-CN" altLang="en-US" sz="1050" dirty="0">
                <a:latin typeface="+mj-ea"/>
                <a:ea typeface="+mj-ea"/>
              </a:rPr>
              <a:t>，设置预算</a:t>
            </a:r>
            <a:r>
              <a:rPr lang="en-US" altLang="zh-CN" sz="1050" dirty="0">
                <a:latin typeface="+mj-ea"/>
                <a:ea typeface="+mj-ea"/>
              </a:rPr>
              <a:t>&amp;</a:t>
            </a:r>
            <a:r>
              <a:rPr lang="zh-CN" altLang="en-US" sz="1050" dirty="0" smtClean="0">
                <a:latin typeface="+mj-ea"/>
                <a:ea typeface="+mj-ea"/>
              </a:rPr>
              <a:t>出价即可推广</a:t>
            </a:r>
            <a:endParaRPr lang="en-US" altLang="zh-CN" sz="1050" dirty="0" smtClean="0">
              <a:latin typeface="+mj-ea"/>
              <a:ea typeface="+mj-ea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zh-CN" altLang="en-US" sz="1050" b="1" dirty="0" smtClean="0">
                <a:latin typeface="+mj-ea"/>
                <a:ea typeface="+mj-ea"/>
              </a:rPr>
              <a:t>高优物料</a:t>
            </a:r>
            <a:endParaRPr lang="en-US" altLang="zh-CN" sz="1050" b="1" dirty="0" smtClean="0"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zh-CN" altLang="en-US" sz="1050" dirty="0" smtClean="0">
                <a:latin typeface="+mj-ea"/>
                <a:ea typeface="+mj-ea"/>
              </a:rPr>
              <a:t>系统自动抓取客户</a:t>
            </a:r>
            <a:r>
              <a:rPr lang="zh-CN" altLang="en-US" sz="1050" dirty="0">
                <a:latin typeface="+mj-ea"/>
                <a:ea typeface="+mj-ea"/>
              </a:rPr>
              <a:t>的优质物料，主动进行推送，</a:t>
            </a:r>
            <a:r>
              <a:rPr lang="zh-CN" altLang="en-US" sz="1050" dirty="0" smtClean="0">
                <a:latin typeface="+mj-ea"/>
                <a:ea typeface="+mj-ea"/>
              </a:rPr>
              <a:t>并给出投放建议</a:t>
            </a:r>
            <a:endParaRPr lang="en-US" altLang="zh-CN" sz="1050" dirty="0" smtClean="0">
              <a:latin typeface="+mj-ea"/>
              <a:ea typeface="+mj-ea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zh-CN" altLang="en-US" sz="1050" b="1" dirty="0" smtClean="0">
                <a:latin typeface="+mj-ea"/>
                <a:ea typeface="+mj-ea"/>
              </a:rPr>
              <a:t>自动推广</a:t>
            </a:r>
            <a:endParaRPr lang="en-US" altLang="zh-CN" sz="1050" b="1" dirty="0" smtClean="0"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zh-CN" altLang="en-US" sz="1050" dirty="0" smtClean="0">
                <a:latin typeface="+mj-ea"/>
                <a:ea typeface="+mj-ea"/>
              </a:rPr>
              <a:t>基于投放倾向和场景</a:t>
            </a:r>
            <a:r>
              <a:rPr lang="zh-CN" altLang="en-US" sz="1050" dirty="0">
                <a:latin typeface="+mj-ea"/>
                <a:ea typeface="+mj-ea"/>
              </a:rPr>
              <a:t>，</a:t>
            </a:r>
            <a:r>
              <a:rPr lang="zh-CN" altLang="en-US" sz="1050" dirty="0" smtClean="0">
                <a:latin typeface="+mj-ea"/>
                <a:ea typeface="+mj-ea"/>
              </a:rPr>
              <a:t>系统自动设计投放方案，一键生成账户结构完成投放</a:t>
            </a:r>
            <a:endParaRPr lang="en-US" altLang="zh-CN" sz="1050" dirty="0">
              <a:latin typeface="+mj-ea"/>
              <a:ea typeface="+mj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3529" y="3937138"/>
            <a:ext cx="3744415" cy="8679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altLang="en-US" sz="1050" b="1" dirty="0" smtClean="0">
                <a:latin typeface="微软雅黑"/>
                <a:ea typeface="微软雅黑"/>
                <a:cs typeface="微软雅黑"/>
              </a:rPr>
              <a:t>创意工具</a:t>
            </a:r>
            <a:endParaRPr lang="en-US" altLang="zh-CN" sz="1050" b="1" dirty="0" smtClean="0"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20000"/>
              </a:lnSpc>
            </a:pPr>
            <a:r>
              <a:rPr lang="zh-CN" altLang="en-US" sz="1050" dirty="0">
                <a:latin typeface="微软雅黑"/>
                <a:ea typeface="微软雅黑"/>
                <a:cs typeface="微软雅黑"/>
              </a:rPr>
              <a:t>多种行业模板提供</a:t>
            </a:r>
            <a:r>
              <a:rPr lang="zh-CN" altLang="en-US" sz="1050" dirty="0" smtClean="0">
                <a:latin typeface="微软雅黑"/>
                <a:ea typeface="微软雅黑"/>
                <a:cs typeface="微软雅黑"/>
              </a:rPr>
              <a:t>，多尺寸创意一次生成，</a:t>
            </a:r>
            <a:r>
              <a:rPr lang="zh-CN" altLang="en-US" sz="1050" dirty="0">
                <a:latin typeface="微软雅黑"/>
                <a:ea typeface="微软雅黑"/>
                <a:cs typeface="微软雅黑"/>
              </a:rPr>
              <a:t>批量化</a:t>
            </a:r>
            <a:r>
              <a:rPr lang="zh-CN" altLang="en-US" sz="1050" dirty="0" smtClean="0">
                <a:latin typeface="微软雅黑"/>
                <a:ea typeface="微软雅黑"/>
                <a:cs typeface="微软雅黑"/>
              </a:rPr>
              <a:t>操作</a:t>
            </a:r>
            <a:endParaRPr lang="zh-CN" altLang="en-US" sz="1050" dirty="0"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zh-CN" altLang="en-US" sz="1050" b="1" dirty="0" smtClean="0">
                <a:latin typeface="微软雅黑"/>
                <a:ea typeface="微软雅黑"/>
                <a:cs typeface="微软雅黑"/>
              </a:rPr>
              <a:t>排名工具</a:t>
            </a:r>
            <a:endParaRPr lang="zh-CN" altLang="en-US" sz="1050" b="1" dirty="0"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20000"/>
              </a:lnSpc>
            </a:pPr>
            <a:r>
              <a:rPr lang="zh-CN" altLang="en-US" sz="1050" dirty="0">
                <a:latin typeface="微软雅黑"/>
                <a:ea typeface="微软雅黑"/>
                <a:cs typeface="微软雅黑"/>
              </a:rPr>
              <a:t>实时查看</a:t>
            </a:r>
            <a:r>
              <a:rPr lang="zh-CN" altLang="en-US" sz="1050" dirty="0" smtClean="0">
                <a:latin typeface="微软雅黑"/>
                <a:ea typeface="微软雅黑"/>
                <a:cs typeface="微软雅黑"/>
              </a:rPr>
              <a:t>当前排名情况，重点关键词锁定排名</a:t>
            </a:r>
            <a:r>
              <a:rPr lang="zh-CN" altLang="en-US" sz="1050" dirty="0">
                <a:latin typeface="微软雅黑"/>
                <a:ea typeface="微软雅黑"/>
                <a:cs typeface="微软雅黑"/>
              </a:rPr>
              <a:t>，</a:t>
            </a:r>
            <a:r>
              <a:rPr lang="zh-CN" altLang="en-US" sz="1050" dirty="0" smtClean="0">
                <a:latin typeface="微软雅黑"/>
                <a:ea typeface="微软雅黑"/>
                <a:cs typeface="微软雅黑"/>
              </a:rPr>
              <a:t>智能调价</a:t>
            </a:r>
            <a:endParaRPr lang="zh-CN" altLang="en-US" sz="105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16016" y="1163878"/>
            <a:ext cx="3816424" cy="10618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050" dirty="0" smtClean="0">
                <a:latin typeface="+mj-ea"/>
                <a:ea typeface="+mj-ea"/>
              </a:rPr>
              <a:t>快速定位账户问题，并主动提醒，以及时修复</a:t>
            </a:r>
            <a:endParaRPr lang="en-US" altLang="zh-CN" sz="1050" dirty="0" smtClean="0">
              <a:latin typeface="+mj-ea"/>
              <a:ea typeface="+mj-ea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zh-CN" altLang="en-US" sz="1050" dirty="0" smtClean="0">
                <a:latin typeface="+mj-ea"/>
                <a:ea typeface="+mj-ea"/>
              </a:rPr>
              <a:t>从关键词、创意、出价、效果四大角度着手</a:t>
            </a:r>
            <a:endParaRPr lang="en-US" altLang="zh-CN" sz="1050" dirty="0" smtClean="0">
              <a:latin typeface="+mj-ea"/>
              <a:ea typeface="+mj-ea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zh-CN" altLang="en-US" sz="1050" dirty="0" smtClean="0">
                <a:latin typeface="+mj-ea"/>
                <a:ea typeface="+mj-ea"/>
              </a:rPr>
              <a:t>对系统策略而引发的问题进行说明，避免无效投放和投诉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zh-CN" altLang="en-US" sz="1050" dirty="0" smtClean="0">
                <a:latin typeface="+mj-ea"/>
                <a:ea typeface="+mj-ea"/>
              </a:rPr>
              <a:t>以“突增”和“突降”的数据，建议客户相应调整投放</a:t>
            </a:r>
            <a:endParaRPr lang="en-US" altLang="zh-CN" sz="1050" dirty="0" smtClean="0">
              <a:latin typeface="+mj-ea"/>
              <a:ea typeface="+mj-ea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zh-CN" altLang="en-US" sz="1050" dirty="0" smtClean="0">
                <a:latin typeface="+mj-ea"/>
                <a:ea typeface="+mj-ea"/>
              </a:rPr>
              <a:t>对“垃圾”性物料提示清洗，保证账户结构的合理</a:t>
            </a:r>
            <a:endParaRPr lang="en-US" altLang="zh-CN" sz="1050" dirty="0" smtClean="0">
              <a:latin typeface="+mj-ea"/>
              <a:ea typeface="+mj-ea"/>
            </a:endParaRPr>
          </a:p>
        </p:txBody>
      </p:sp>
      <p:cxnSp>
        <p:nvCxnSpPr>
          <p:cNvPr id="12" name="直线连接符 19"/>
          <p:cNvCxnSpPr/>
          <p:nvPr/>
        </p:nvCxnSpPr>
        <p:spPr>
          <a:xfrm flipH="1">
            <a:off x="4283968" y="2427734"/>
            <a:ext cx="4752528" cy="0"/>
          </a:xfrm>
          <a:prstGeom prst="line">
            <a:avLst/>
          </a:prstGeom>
          <a:ln w="28575" cmpd="sng">
            <a:solidFill>
              <a:schemeClr val="tx2"/>
            </a:solidFill>
            <a:prstDash val="dot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4716016" y="3348264"/>
            <a:ext cx="3960440" cy="164352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050" dirty="0" smtClean="0">
                <a:latin typeface="+mj-ea"/>
                <a:ea typeface="+mj-ea"/>
              </a:rPr>
              <a:t>竞争激励：</a:t>
            </a:r>
            <a:endParaRPr lang="en-US" altLang="zh-CN" sz="1050" dirty="0" smtClean="0">
              <a:latin typeface="+mj-ea"/>
              <a:ea typeface="+mj-ea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zh-CN" altLang="en-US" sz="1050" dirty="0">
                <a:latin typeface="+mj-ea"/>
                <a:ea typeface="+mj-ea"/>
              </a:rPr>
              <a:t>剖析行业内投放情况，明确自身所处位置</a:t>
            </a:r>
            <a:endParaRPr lang="en-US" altLang="zh-CN" sz="1050" dirty="0">
              <a:latin typeface="+mj-ea"/>
              <a:ea typeface="+mj-ea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zh-CN" altLang="en-US" sz="1050" dirty="0" smtClean="0">
                <a:latin typeface="+mj-ea"/>
                <a:ea typeface="+mj-ea"/>
              </a:rPr>
              <a:t>圈</a:t>
            </a:r>
            <a:r>
              <a:rPr lang="zh-CN" altLang="en-US" sz="1050" dirty="0">
                <a:latin typeface="+mj-ea"/>
                <a:ea typeface="+mj-ea"/>
              </a:rPr>
              <a:t>定同行群体，展示同水平竞争群</a:t>
            </a:r>
            <a:r>
              <a:rPr lang="zh-CN" altLang="en-US" sz="1050" dirty="0" smtClean="0">
                <a:latin typeface="+mj-ea"/>
                <a:ea typeface="+mj-ea"/>
              </a:rPr>
              <a:t>体的推广效果</a:t>
            </a:r>
            <a:r>
              <a:rPr lang="zh-CN" altLang="zh-CN" sz="1050" dirty="0" smtClean="0">
                <a:latin typeface="+mj-ea"/>
                <a:ea typeface="+mj-ea"/>
              </a:rPr>
              <a:t>，</a:t>
            </a:r>
            <a:r>
              <a:rPr lang="zh-CN" altLang="en-US" sz="1050" dirty="0" smtClean="0">
                <a:latin typeface="+mj-ea"/>
                <a:ea typeface="+mj-ea"/>
              </a:rPr>
              <a:t>海量数据立体化呈现</a:t>
            </a:r>
            <a:r>
              <a:rPr lang="zh-CN" altLang="en-US" sz="1050" dirty="0">
                <a:latin typeface="+mj-ea"/>
                <a:ea typeface="+mj-ea"/>
              </a:rPr>
              <a:t>，可借鉴推广策略、购词方向、定向设置等操作</a:t>
            </a:r>
          </a:p>
          <a:p>
            <a:pPr>
              <a:lnSpc>
                <a:spcPct val="120000"/>
              </a:lnSpc>
            </a:pPr>
            <a:r>
              <a:rPr lang="zh-CN" altLang="en-US" sz="1050" dirty="0" smtClean="0">
                <a:latin typeface="+mj-ea"/>
                <a:ea typeface="+mj-ea"/>
              </a:rPr>
              <a:t>调优指导：</a:t>
            </a:r>
            <a:endParaRPr lang="en-US" altLang="zh-CN" sz="1050" dirty="0" smtClean="0">
              <a:latin typeface="+mj-ea"/>
              <a:ea typeface="+mj-ea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zh-CN" altLang="en-US" sz="1050" dirty="0">
                <a:latin typeface="+mj-ea"/>
                <a:ea typeface="+mj-ea"/>
              </a:rPr>
              <a:t>针对出价、定向、预算设置提供参考值</a:t>
            </a:r>
            <a:endParaRPr lang="en-US" altLang="zh-CN" sz="1050" dirty="0">
              <a:latin typeface="+mj-ea"/>
              <a:ea typeface="+mj-ea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zh-CN" altLang="en-US" sz="1050" dirty="0">
                <a:latin typeface="+mj-ea"/>
                <a:ea typeface="+mj-ea"/>
              </a:rPr>
              <a:t>调整地域、投放时段，获取更多流量</a:t>
            </a:r>
            <a:endParaRPr lang="en-US" altLang="zh-CN" sz="1050" dirty="0">
              <a:latin typeface="+mj-ea"/>
              <a:ea typeface="+mj-ea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zh-CN" altLang="en-US" sz="1050" dirty="0">
                <a:latin typeface="+mj-ea"/>
                <a:ea typeface="+mj-ea"/>
              </a:rPr>
              <a:t>提供优秀创意，指导素材</a:t>
            </a:r>
            <a:r>
              <a:rPr lang="zh-CN" altLang="en-US" sz="1050" dirty="0" smtClean="0">
                <a:latin typeface="+mj-ea"/>
                <a:ea typeface="+mj-ea"/>
              </a:rPr>
              <a:t>制作</a:t>
            </a:r>
            <a:endParaRPr lang="en-US" altLang="zh-CN" sz="1050" dirty="0">
              <a:latin typeface="+mj-ea"/>
              <a:ea typeface="+mj-ea"/>
            </a:endParaRPr>
          </a:p>
        </p:txBody>
      </p:sp>
      <p:pic>
        <p:nvPicPr>
          <p:cNvPr id="14" name="图片 13" descr="推荐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428" y="758688"/>
            <a:ext cx="936104" cy="936104"/>
          </a:xfrm>
          <a:prstGeom prst="rect">
            <a:avLst/>
          </a:prstGeom>
        </p:spPr>
      </p:pic>
      <p:pic>
        <p:nvPicPr>
          <p:cNvPr id="15" name="图片 14" descr="工具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043" y="3348264"/>
            <a:ext cx="588874" cy="588874"/>
          </a:xfrm>
          <a:prstGeom prst="rect">
            <a:avLst/>
          </a:prstGeom>
        </p:spPr>
      </p:pic>
      <p:pic>
        <p:nvPicPr>
          <p:cNvPr id="16" name="图片 15" descr="我的建议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536" y="2645579"/>
            <a:ext cx="553784" cy="553784"/>
          </a:xfrm>
          <a:prstGeom prst="rect">
            <a:avLst/>
          </a:prstGeom>
        </p:spPr>
      </p:pic>
      <p:pic>
        <p:nvPicPr>
          <p:cNvPr id="17" name="图片 16" descr="医生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460" y="371790"/>
            <a:ext cx="693936" cy="693936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323530" y="127852"/>
            <a:ext cx="692022" cy="692022"/>
            <a:chOff x="153975" y="56598"/>
            <a:chExt cx="1106424" cy="1106424"/>
          </a:xfrm>
        </p:grpSpPr>
        <p:sp>
          <p:nvSpPr>
            <p:cNvPr id="29" name="Oval 33"/>
            <p:cNvSpPr/>
            <p:nvPr/>
          </p:nvSpPr>
          <p:spPr>
            <a:xfrm>
              <a:off x="153975" y="56598"/>
              <a:ext cx="1106424" cy="1106424"/>
            </a:xfrm>
            <a:prstGeom prst="ellipse">
              <a:avLst/>
            </a:prstGeom>
            <a:noFill/>
            <a:ln>
              <a:solidFill>
                <a:srgbClr val="FF66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30" name="Oval 34"/>
            <p:cNvSpPr/>
            <p:nvPr/>
          </p:nvSpPr>
          <p:spPr>
            <a:xfrm>
              <a:off x="300342" y="204522"/>
              <a:ext cx="831273" cy="831273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1</a:t>
              </a:r>
              <a:endParaRPr lang="en-GB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sp>
        <p:nvSpPr>
          <p:cNvPr id="31" name="TextBox 53"/>
          <p:cNvSpPr txBox="1"/>
          <p:nvPr/>
        </p:nvSpPr>
        <p:spPr>
          <a:xfrm>
            <a:off x="1087740" y="29566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FF6600"/>
                </a:solidFill>
                <a:latin typeface="+mj-ea"/>
                <a:ea typeface="+mj-ea"/>
              </a:rPr>
              <a:t>智能优化</a:t>
            </a:r>
            <a:endParaRPr lang="en-GB" b="1" dirty="0" smtClean="0">
              <a:solidFill>
                <a:srgbClr val="FF66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01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675039" y="1789584"/>
            <a:ext cx="2888849" cy="2510358"/>
          </a:xfrm>
          <a:prstGeom prst="roundRect">
            <a:avLst/>
          </a:prstGeom>
          <a:noFill/>
          <a:ln w="19050">
            <a:solidFill>
              <a:srgbClr val="1C5A9E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323530" y="127852"/>
            <a:ext cx="692022" cy="692022"/>
            <a:chOff x="153975" y="56598"/>
            <a:chExt cx="1106424" cy="1106424"/>
          </a:xfrm>
        </p:grpSpPr>
        <p:sp>
          <p:nvSpPr>
            <p:cNvPr id="3" name="Oval 33"/>
            <p:cNvSpPr/>
            <p:nvPr/>
          </p:nvSpPr>
          <p:spPr>
            <a:xfrm>
              <a:off x="153975" y="56598"/>
              <a:ext cx="1106424" cy="1106424"/>
            </a:xfrm>
            <a:prstGeom prst="ellipse">
              <a:avLst/>
            </a:prstGeom>
            <a:noFill/>
            <a:ln>
              <a:solidFill>
                <a:srgbClr val="FF66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4" name="Oval 34"/>
            <p:cNvSpPr/>
            <p:nvPr/>
          </p:nvSpPr>
          <p:spPr>
            <a:xfrm>
              <a:off x="300342" y="204522"/>
              <a:ext cx="831273" cy="831273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1</a:t>
              </a:r>
              <a:endParaRPr lang="en-GB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sp>
        <p:nvSpPr>
          <p:cNvPr id="5" name="TextBox 53"/>
          <p:cNvSpPr txBox="1"/>
          <p:nvPr/>
        </p:nvSpPr>
        <p:spPr>
          <a:xfrm>
            <a:off x="1087740" y="29566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FF6600"/>
                </a:solidFill>
                <a:latin typeface="+mj-ea"/>
                <a:ea typeface="+mj-ea"/>
              </a:rPr>
              <a:t>智能优化</a:t>
            </a:r>
            <a:endParaRPr lang="en-GB" b="1" dirty="0" smtClean="0">
              <a:solidFill>
                <a:srgbClr val="FF6600"/>
              </a:solidFill>
              <a:latin typeface="+mj-ea"/>
              <a:ea typeface="+mj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69541" y="1537556"/>
            <a:ext cx="1166155" cy="504056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诊断优化</a:t>
            </a:r>
            <a:endParaRPr lang="zh-CN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923928" y="1537556"/>
            <a:ext cx="1166155" cy="504056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自动投放</a:t>
            </a:r>
            <a:endParaRPr lang="zh-CN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660232" y="1537556"/>
            <a:ext cx="1166155" cy="504056"/>
          </a:xfrm>
          <a:prstGeom prst="roundRect">
            <a:avLst/>
          </a:prstGeom>
          <a:solidFill>
            <a:srgbClr val="FFCC66"/>
          </a:solidFill>
          <a:ln>
            <a:solidFill>
              <a:srgbClr val="FFCC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+mj-ea"/>
                <a:ea typeface="+mj-ea"/>
              </a:rPr>
              <a:t>行业</a:t>
            </a:r>
            <a:r>
              <a:rPr lang="zh-CN" altLang="en-US" sz="1400" dirty="0" smtClean="0">
                <a:solidFill>
                  <a:schemeClr val="tx1"/>
                </a:solidFill>
                <a:latin typeface="+mj-ea"/>
                <a:ea typeface="+mj-ea"/>
              </a:rPr>
              <a:t>大盘</a:t>
            </a:r>
            <a:endParaRPr lang="zh-CN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9541" y="2211710"/>
            <a:ext cx="2894347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账户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报警</a:t>
            </a:r>
            <a:r>
              <a:rPr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+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经营分析</a:t>
            </a:r>
            <a:r>
              <a:rPr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+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结构诊断</a:t>
            </a:r>
            <a:endParaRPr lang="en-US" altLang="zh-CN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关键词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买词</a:t>
            </a:r>
            <a:r>
              <a:rPr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+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分类管理</a:t>
            </a:r>
            <a:r>
              <a:rPr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+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特殊广告位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创意</a:t>
            </a:r>
            <a:r>
              <a:rPr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SKU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异常</a:t>
            </a:r>
            <a:r>
              <a:rPr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+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扩流</a:t>
            </a:r>
            <a:r>
              <a:rPr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SKU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定向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不当</a:t>
            </a:r>
            <a:r>
              <a:rPr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+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定向缺失</a:t>
            </a:r>
            <a:endParaRPr lang="en-US" altLang="zh-CN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潜在</a:t>
            </a:r>
            <a:r>
              <a:rPr lang="zh-CN" altLang="en-US" sz="14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流量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损失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23928" y="2226320"/>
            <a:ext cx="2160240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全店投放</a:t>
            </a:r>
            <a:endParaRPr lang="en-US" altLang="zh-CN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智能推荐优质物料</a:t>
            </a:r>
            <a:endParaRPr lang="en-US" altLang="zh-CN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智能调价</a:t>
            </a:r>
            <a:endParaRPr lang="en-US" altLang="zh-CN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智能定向</a:t>
            </a:r>
            <a:endParaRPr lang="en-US" altLang="zh-CN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一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键账户</a:t>
            </a:r>
            <a:endParaRPr lang="en-US" altLang="zh-CN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60232" y="2226320"/>
            <a:ext cx="1908212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行业数据对比</a:t>
            </a:r>
            <a:endParaRPr lang="en-US" altLang="zh-CN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行业买词</a:t>
            </a:r>
            <a:endParaRPr lang="en-US" altLang="zh-CN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地域效果</a:t>
            </a:r>
            <a:endParaRPr lang="en-US" altLang="zh-CN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优秀创意</a:t>
            </a:r>
            <a:endParaRPr lang="en-US" altLang="zh-CN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313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8840" y="627534"/>
            <a:ext cx="3269104" cy="523220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目录  </a:t>
            </a:r>
            <a:r>
              <a:rPr lang="en-US" altLang="zh-CN" sz="2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|  Contents</a:t>
            </a:r>
            <a:endParaRPr lang="zh-CN" altLang="en-US" sz="28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87825" y="1468364"/>
            <a:ext cx="3528392" cy="43730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547659" y="1352253"/>
            <a:ext cx="4822911" cy="769441"/>
            <a:chOff x="1619672" y="2137283"/>
            <a:chExt cx="4822911" cy="1025921"/>
          </a:xfrm>
        </p:grpSpPr>
        <p:sp>
          <p:nvSpPr>
            <p:cNvPr id="12" name="TextBox 11"/>
            <p:cNvSpPr txBox="1"/>
            <p:nvPr/>
          </p:nvSpPr>
          <p:spPr>
            <a:xfrm>
              <a:off x="1619672" y="2137283"/>
              <a:ext cx="1368152" cy="1025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01</a:t>
              </a:r>
              <a:endParaRPr lang="zh-CN" altLang="en-US" sz="4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157007" y="2241800"/>
              <a:ext cx="328557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广告部概览</a:t>
              </a:r>
              <a:endPara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2843807" y="2395119"/>
              <a:ext cx="0" cy="52106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547664" y="2193702"/>
            <a:ext cx="1368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02</a:t>
            </a:r>
            <a:endParaRPr lang="zh-CN" altLang="en-US" sz="4400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31840" y="3244205"/>
            <a:ext cx="3904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重要产品方向介绍</a:t>
            </a:r>
            <a:endParaRPr lang="zh-CN" altLang="en-US" dirty="0"/>
          </a:p>
        </p:txBody>
      </p:sp>
      <p:cxnSp>
        <p:nvCxnSpPr>
          <p:cNvPr id="26" name="直接连接符 25"/>
          <p:cNvCxnSpPr/>
          <p:nvPr/>
        </p:nvCxnSpPr>
        <p:spPr>
          <a:xfrm>
            <a:off x="2771799" y="2378969"/>
            <a:ext cx="0" cy="39079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547664" y="3057798"/>
            <a:ext cx="1368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03</a:t>
            </a:r>
            <a:endParaRPr lang="zh-CN" altLang="en-US" sz="4400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15653" y="2337718"/>
            <a:ext cx="3904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京准</a:t>
            </a:r>
            <a:r>
              <a:rPr lang="zh-CN" altLang="en-US" dirty="0" smtClean="0"/>
              <a:t>通平台</a:t>
            </a:r>
            <a:endParaRPr lang="zh-CN" altLang="en-US" dirty="0"/>
          </a:p>
        </p:txBody>
      </p:sp>
      <p:cxnSp>
        <p:nvCxnSpPr>
          <p:cNvPr id="29" name="直接连接符 28"/>
          <p:cNvCxnSpPr/>
          <p:nvPr/>
        </p:nvCxnSpPr>
        <p:spPr>
          <a:xfrm>
            <a:off x="2771799" y="3273822"/>
            <a:ext cx="0" cy="39079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81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29230" y="156925"/>
            <a:ext cx="668450" cy="668450"/>
            <a:chOff x="253166" y="143170"/>
            <a:chExt cx="1106424" cy="1106424"/>
          </a:xfrm>
        </p:grpSpPr>
        <p:sp>
          <p:nvSpPr>
            <p:cNvPr id="2" name="Oval 36"/>
            <p:cNvSpPr/>
            <p:nvPr/>
          </p:nvSpPr>
          <p:spPr>
            <a:xfrm>
              <a:off x="253166" y="143170"/>
              <a:ext cx="1106424" cy="1106424"/>
            </a:xfrm>
            <a:prstGeom prst="ellipse">
              <a:avLst/>
            </a:prstGeom>
            <a:noFill/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3" name="Oval 37"/>
            <p:cNvSpPr/>
            <p:nvPr/>
          </p:nvSpPr>
          <p:spPr>
            <a:xfrm>
              <a:off x="390741" y="280745"/>
              <a:ext cx="831273" cy="83127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 smtClean="0"/>
                <a:t>2</a:t>
              </a:r>
              <a:endParaRPr lang="en-GB" sz="2000" b="1" dirty="0"/>
            </a:p>
          </p:txBody>
        </p:sp>
      </p:grpSp>
      <p:sp>
        <p:nvSpPr>
          <p:cNvPr id="4" name="TextBox 58"/>
          <p:cNvSpPr txBox="1"/>
          <p:nvPr/>
        </p:nvSpPr>
        <p:spPr>
          <a:xfrm>
            <a:off x="998556" y="291094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accent5"/>
                </a:solidFill>
                <a:latin typeface="+mj-ea"/>
                <a:ea typeface="+mj-ea"/>
              </a:rPr>
              <a:t>DMP</a:t>
            </a:r>
            <a:endParaRPr lang="en-GB" altLang="zh-CN" b="1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6" name="文本框 38"/>
          <p:cNvSpPr txBox="1">
            <a:spLocks noChangeArrowheads="1"/>
          </p:cNvSpPr>
          <p:nvPr/>
        </p:nvSpPr>
        <p:spPr bwMode="auto">
          <a:xfrm>
            <a:off x="1749332" y="1246997"/>
            <a:ext cx="23906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800" b="1">
                <a:latin typeface="微软雅黑" pitchFamily="34" charset="-122"/>
                <a:ea typeface="微软雅黑" pitchFamily="34" charset="-122"/>
                <a:cs typeface="Arial" pitchFamily="34" charset="0"/>
              </a:rPr>
              <a:t>真实的用户数据</a:t>
            </a:r>
          </a:p>
        </p:txBody>
      </p:sp>
      <p:grpSp>
        <p:nvGrpSpPr>
          <p:cNvPr id="7" name="组合 71"/>
          <p:cNvGrpSpPr>
            <a:grpSpLocks/>
          </p:cNvGrpSpPr>
          <p:nvPr/>
        </p:nvGrpSpPr>
        <p:grpSpPr bwMode="auto">
          <a:xfrm>
            <a:off x="896086" y="2433736"/>
            <a:ext cx="4597400" cy="779788"/>
            <a:chOff x="0" y="56849"/>
            <a:chExt cx="4597980" cy="780148"/>
          </a:xfrm>
          <a:solidFill>
            <a:srgbClr val="C00000"/>
          </a:solidFill>
        </p:grpSpPr>
        <p:sp>
          <p:nvSpPr>
            <p:cNvPr id="8" name="Freeform 177"/>
            <p:cNvSpPr>
              <a:spLocks noEditPoints="1"/>
            </p:cNvSpPr>
            <p:nvPr/>
          </p:nvSpPr>
          <p:spPr bwMode="auto">
            <a:xfrm>
              <a:off x="0" y="56849"/>
              <a:ext cx="537320" cy="569611"/>
            </a:xfrm>
            <a:custGeom>
              <a:avLst/>
              <a:gdLst>
                <a:gd name="T0" fmla="*/ 2147483647 w 176"/>
                <a:gd name="T1" fmla="*/ 0 h 187"/>
                <a:gd name="T2" fmla="*/ 0 w 176"/>
                <a:gd name="T3" fmla="*/ 2147483647 h 187"/>
                <a:gd name="T4" fmla="*/ 2147483647 w 176"/>
                <a:gd name="T5" fmla="*/ 2147483647 h 187"/>
                <a:gd name="T6" fmla="*/ 2147483647 w 176"/>
                <a:gd name="T7" fmla="*/ 2147483647 h 187"/>
                <a:gd name="T8" fmla="*/ 2147483647 w 176"/>
                <a:gd name="T9" fmla="*/ 2147483647 h 187"/>
                <a:gd name="T10" fmla="*/ 2147483647 w 176"/>
                <a:gd name="T11" fmla="*/ 2147483647 h 187"/>
                <a:gd name="T12" fmla="*/ 2147483647 w 176"/>
                <a:gd name="T13" fmla="*/ 2147483647 h 187"/>
                <a:gd name="T14" fmla="*/ 2147483647 w 176"/>
                <a:gd name="T15" fmla="*/ 2147483647 h 187"/>
                <a:gd name="T16" fmla="*/ 2147483647 w 176"/>
                <a:gd name="T17" fmla="*/ 2147483647 h 187"/>
                <a:gd name="T18" fmla="*/ 2147483647 w 176"/>
                <a:gd name="T19" fmla="*/ 0 h 187"/>
                <a:gd name="T20" fmla="*/ 2147483647 w 176"/>
                <a:gd name="T21" fmla="*/ 2147483647 h 187"/>
                <a:gd name="T22" fmla="*/ 2147483647 w 176"/>
                <a:gd name="T23" fmla="*/ 2147483647 h 187"/>
                <a:gd name="T24" fmla="*/ 2147483647 w 176"/>
                <a:gd name="T25" fmla="*/ 2147483647 h 187"/>
                <a:gd name="T26" fmla="*/ 2147483647 w 176"/>
                <a:gd name="T27" fmla="*/ 2147483647 h 187"/>
                <a:gd name="T28" fmla="*/ 2147483647 w 176"/>
                <a:gd name="T29" fmla="*/ 2147483647 h 187"/>
                <a:gd name="T30" fmla="*/ 2147483647 w 176"/>
                <a:gd name="T31" fmla="*/ 2147483647 h 187"/>
                <a:gd name="T32" fmla="*/ 2147483647 w 176"/>
                <a:gd name="T33" fmla="*/ 2147483647 h 187"/>
                <a:gd name="T34" fmla="*/ 2147483647 w 176"/>
                <a:gd name="T35" fmla="*/ 2147483647 h 187"/>
                <a:gd name="T36" fmla="*/ 2147483647 w 176"/>
                <a:gd name="T37" fmla="*/ 2147483647 h 187"/>
                <a:gd name="T38" fmla="*/ 2147483647 w 176"/>
                <a:gd name="T39" fmla="*/ 2147483647 h 18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76" h="187">
                  <a:moveTo>
                    <a:pt x="88" y="0"/>
                  </a:moveTo>
                  <a:cubicBezTo>
                    <a:pt x="39" y="0"/>
                    <a:pt x="0" y="40"/>
                    <a:pt x="0" y="88"/>
                  </a:cubicBezTo>
                  <a:cubicBezTo>
                    <a:pt x="0" y="123"/>
                    <a:pt x="20" y="154"/>
                    <a:pt x="51" y="169"/>
                  </a:cubicBezTo>
                  <a:cubicBezTo>
                    <a:pt x="51" y="179"/>
                    <a:pt x="51" y="179"/>
                    <a:pt x="51" y="179"/>
                  </a:cubicBezTo>
                  <a:cubicBezTo>
                    <a:pt x="51" y="183"/>
                    <a:pt x="54" y="187"/>
                    <a:pt x="59" y="187"/>
                  </a:cubicBezTo>
                  <a:cubicBezTo>
                    <a:pt x="117" y="187"/>
                    <a:pt x="117" y="187"/>
                    <a:pt x="117" y="187"/>
                  </a:cubicBezTo>
                  <a:cubicBezTo>
                    <a:pt x="122" y="187"/>
                    <a:pt x="125" y="183"/>
                    <a:pt x="125" y="179"/>
                  </a:cubicBezTo>
                  <a:cubicBezTo>
                    <a:pt x="125" y="169"/>
                    <a:pt x="125" y="169"/>
                    <a:pt x="125" y="169"/>
                  </a:cubicBezTo>
                  <a:cubicBezTo>
                    <a:pt x="156" y="154"/>
                    <a:pt x="176" y="123"/>
                    <a:pt x="176" y="88"/>
                  </a:cubicBezTo>
                  <a:cubicBezTo>
                    <a:pt x="176" y="40"/>
                    <a:pt x="137" y="0"/>
                    <a:pt x="88" y="0"/>
                  </a:cubicBezTo>
                  <a:close/>
                  <a:moveTo>
                    <a:pt x="114" y="156"/>
                  </a:moveTo>
                  <a:cubicBezTo>
                    <a:pt x="111" y="157"/>
                    <a:pt x="109" y="160"/>
                    <a:pt x="109" y="163"/>
                  </a:cubicBezTo>
                  <a:cubicBezTo>
                    <a:pt x="109" y="171"/>
                    <a:pt x="109" y="171"/>
                    <a:pt x="109" y="171"/>
                  </a:cubicBezTo>
                  <a:cubicBezTo>
                    <a:pt x="67" y="171"/>
                    <a:pt x="67" y="171"/>
                    <a:pt x="67" y="171"/>
                  </a:cubicBezTo>
                  <a:cubicBezTo>
                    <a:pt x="67" y="163"/>
                    <a:pt x="67" y="163"/>
                    <a:pt x="67" y="163"/>
                  </a:cubicBezTo>
                  <a:cubicBezTo>
                    <a:pt x="67" y="160"/>
                    <a:pt x="65" y="157"/>
                    <a:pt x="62" y="156"/>
                  </a:cubicBezTo>
                  <a:cubicBezTo>
                    <a:pt x="34" y="145"/>
                    <a:pt x="16" y="119"/>
                    <a:pt x="16" y="88"/>
                  </a:cubicBezTo>
                  <a:cubicBezTo>
                    <a:pt x="16" y="49"/>
                    <a:pt x="48" y="16"/>
                    <a:pt x="88" y="16"/>
                  </a:cubicBezTo>
                  <a:cubicBezTo>
                    <a:pt x="128" y="16"/>
                    <a:pt x="160" y="49"/>
                    <a:pt x="160" y="88"/>
                  </a:cubicBezTo>
                  <a:cubicBezTo>
                    <a:pt x="160" y="119"/>
                    <a:pt x="142" y="145"/>
                    <a:pt x="114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178"/>
            <p:cNvSpPr>
              <a:spLocks/>
            </p:cNvSpPr>
            <p:nvPr/>
          </p:nvSpPr>
          <p:spPr bwMode="auto">
            <a:xfrm>
              <a:off x="418489" y="269968"/>
              <a:ext cx="36166" cy="91706"/>
            </a:xfrm>
            <a:custGeom>
              <a:avLst/>
              <a:gdLst>
                <a:gd name="T0" fmla="*/ 2147483647 w 12"/>
                <a:gd name="T1" fmla="*/ 2147483647 h 30"/>
                <a:gd name="T2" fmla="*/ 2147483647 w 12"/>
                <a:gd name="T3" fmla="*/ 2147483647 h 30"/>
                <a:gd name="T4" fmla="*/ 0 w 12"/>
                <a:gd name="T5" fmla="*/ 2147483647 h 30"/>
                <a:gd name="T6" fmla="*/ 2147483647 w 12"/>
                <a:gd name="T7" fmla="*/ 2147483647 h 30"/>
                <a:gd name="T8" fmla="*/ 2147483647 w 12"/>
                <a:gd name="T9" fmla="*/ 2147483647 h 30"/>
                <a:gd name="T10" fmla="*/ 2147483647 w 12"/>
                <a:gd name="T11" fmla="*/ 2147483647 h 30"/>
                <a:gd name="T12" fmla="*/ 2147483647 w 12"/>
                <a:gd name="T13" fmla="*/ 2147483647 h 30"/>
                <a:gd name="T14" fmla="*/ 2147483647 w 12"/>
                <a:gd name="T15" fmla="*/ 2147483647 h 30"/>
                <a:gd name="T16" fmla="*/ 2147483647 w 12"/>
                <a:gd name="T17" fmla="*/ 2147483647 h 30"/>
                <a:gd name="T18" fmla="*/ 2147483647 w 12"/>
                <a:gd name="T19" fmla="*/ 2147483647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" h="30">
                  <a:moveTo>
                    <a:pt x="11" y="5"/>
                  </a:moveTo>
                  <a:cubicBezTo>
                    <a:pt x="10" y="2"/>
                    <a:pt x="7" y="0"/>
                    <a:pt x="4" y="1"/>
                  </a:cubicBezTo>
                  <a:cubicBezTo>
                    <a:pt x="2" y="2"/>
                    <a:pt x="0" y="4"/>
                    <a:pt x="0" y="7"/>
                  </a:cubicBezTo>
                  <a:cubicBezTo>
                    <a:pt x="1" y="11"/>
                    <a:pt x="2" y="15"/>
                    <a:pt x="2" y="18"/>
                  </a:cubicBezTo>
                  <a:cubicBezTo>
                    <a:pt x="2" y="20"/>
                    <a:pt x="2" y="22"/>
                    <a:pt x="1" y="24"/>
                  </a:cubicBezTo>
                  <a:cubicBezTo>
                    <a:pt x="1" y="27"/>
                    <a:pt x="3" y="30"/>
                    <a:pt x="6" y="30"/>
                  </a:cubicBezTo>
                  <a:cubicBezTo>
                    <a:pt x="6" y="30"/>
                    <a:pt x="6" y="30"/>
                    <a:pt x="7" y="30"/>
                  </a:cubicBezTo>
                  <a:cubicBezTo>
                    <a:pt x="9" y="30"/>
                    <a:pt x="12" y="28"/>
                    <a:pt x="12" y="25"/>
                  </a:cubicBezTo>
                  <a:cubicBezTo>
                    <a:pt x="12" y="23"/>
                    <a:pt x="12" y="21"/>
                    <a:pt x="12" y="18"/>
                  </a:cubicBezTo>
                  <a:cubicBezTo>
                    <a:pt x="12" y="14"/>
                    <a:pt x="12" y="9"/>
                    <a:pt x="1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179"/>
            <p:cNvSpPr>
              <a:spLocks/>
            </p:cNvSpPr>
            <p:nvPr/>
          </p:nvSpPr>
          <p:spPr bwMode="auto">
            <a:xfrm>
              <a:off x="284159" y="142097"/>
              <a:ext cx="139496" cy="96873"/>
            </a:xfrm>
            <a:custGeom>
              <a:avLst/>
              <a:gdLst>
                <a:gd name="T0" fmla="*/ 2147483647 w 46"/>
                <a:gd name="T1" fmla="*/ 2147483647 h 32"/>
                <a:gd name="T2" fmla="*/ 2147483647 w 46"/>
                <a:gd name="T3" fmla="*/ 0 h 32"/>
                <a:gd name="T4" fmla="*/ 2147483647 w 46"/>
                <a:gd name="T5" fmla="*/ 2147483647 h 32"/>
                <a:gd name="T6" fmla="*/ 2147483647 w 46"/>
                <a:gd name="T7" fmla="*/ 2147483647 h 32"/>
                <a:gd name="T8" fmla="*/ 2147483647 w 46"/>
                <a:gd name="T9" fmla="*/ 2147483647 h 32"/>
                <a:gd name="T10" fmla="*/ 2147483647 w 46"/>
                <a:gd name="T11" fmla="*/ 2147483647 h 32"/>
                <a:gd name="T12" fmla="*/ 2147483647 w 46"/>
                <a:gd name="T13" fmla="*/ 2147483647 h 32"/>
                <a:gd name="T14" fmla="*/ 2147483647 w 46"/>
                <a:gd name="T15" fmla="*/ 2147483647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6" h="32">
                  <a:moveTo>
                    <a:pt x="44" y="24"/>
                  </a:moveTo>
                  <a:cubicBezTo>
                    <a:pt x="35" y="12"/>
                    <a:pt x="22" y="3"/>
                    <a:pt x="7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0" y="7"/>
                    <a:pt x="2" y="10"/>
                    <a:pt x="5" y="11"/>
                  </a:cubicBezTo>
                  <a:cubicBezTo>
                    <a:pt x="17" y="13"/>
                    <a:pt x="28" y="20"/>
                    <a:pt x="36" y="30"/>
                  </a:cubicBezTo>
                  <a:cubicBezTo>
                    <a:pt x="37" y="32"/>
                    <a:pt x="38" y="32"/>
                    <a:pt x="40" y="32"/>
                  </a:cubicBezTo>
                  <a:cubicBezTo>
                    <a:pt x="41" y="32"/>
                    <a:pt x="42" y="32"/>
                    <a:pt x="43" y="31"/>
                  </a:cubicBezTo>
                  <a:cubicBezTo>
                    <a:pt x="45" y="30"/>
                    <a:pt x="46" y="26"/>
                    <a:pt x="44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180"/>
            <p:cNvSpPr>
              <a:spLocks/>
            </p:cNvSpPr>
            <p:nvPr/>
          </p:nvSpPr>
          <p:spPr bwMode="auto">
            <a:xfrm>
              <a:off x="183411" y="657460"/>
              <a:ext cx="167913" cy="49082"/>
            </a:xfrm>
            <a:custGeom>
              <a:avLst/>
              <a:gdLst>
                <a:gd name="T0" fmla="*/ 2147483647 w 55"/>
                <a:gd name="T1" fmla="*/ 0 h 16"/>
                <a:gd name="T2" fmla="*/ 2147483647 w 55"/>
                <a:gd name="T3" fmla="*/ 0 h 16"/>
                <a:gd name="T4" fmla="*/ 0 w 55"/>
                <a:gd name="T5" fmla="*/ 2147483647 h 16"/>
                <a:gd name="T6" fmla="*/ 2147483647 w 55"/>
                <a:gd name="T7" fmla="*/ 2147483647 h 16"/>
                <a:gd name="T8" fmla="*/ 2147483647 w 55"/>
                <a:gd name="T9" fmla="*/ 2147483647 h 16"/>
                <a:gd name="T10" fmla="*/ 2147483647 w 55"/>
                <a:gd name="T11" fmla="*/ 2147483647 h 16"/>
                <a:gd name="T12" fmla="*/ 2147483647 w 55"/>
                <a:gd name="T13" fmla="*/ 0 h 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5" h="16">
                  <a:moveTo>
                    <a:pt x="47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2"/>
                    <a:pt x="3" y="16"/>
                    <a:pt x="8" y="16"/>
                  </a:cubicBezTo>
                  <a:cubicBezTo>
                    <a:pt x="47" y="16"/>
                    <a:pt x="47" y="16"/>
                    <a:pt x="47" y="16"/>
                  </a:cubicBezTo>
                  <a:cubicBezTo>
                    <a:pt x="52" y="16"/>
                    <a:pt x="55" y="12"/>
                    <a:pt x="55" y="8"/>
                  </a:cubicBezTo>
                  <a:cubicBezTo>
                    <a:pt x="55" y="4"/>
                    <a:pt x="52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181"/>
            <p:cNvSpPr>
              <a:spLocks/>
            </p:cNvSpPr>
            <p:nvPr/>
          </p:nvSpPr>
          <p:spPr bwMode="auto">
            <a:xfrm>
              <a:off x="197621" y="733665"/>
              <a:ext cx="140788" cy="49082"/>
            </a:xfrm>
            <a:custGeom>
              <a:avLst/>
              <a:gdLst>
                <a:gd name="T0" fmla="*/ 2147483647 w 46"/>
                <a:gd name="T1" fmla="*/ 0 h 16"/>
                <a:gd name="T2" fmla="*/ 2147483647 w 46"/>
                <a:gd name="T3" fmla="*/ 0 h 16"/>
                <a:gd name="T4" fmla="*/ 0 w 46"/>
                <a:gd name="T5" fmla="*/ 2147483647 h 16"/>
                <a:gd name="T6" fmla="*/ 2147483647 w 46"/>
                <a:gd name="T7" fmla="*/ 2147483647 h 16"/>
                <a:gd name="T8" fmla="*/ 2147483647 w 46"/>
                <a:gd name="T9" fmla="*/ 2147483647 h 16"/>
                <a:gd name="T10" fmla="*/ 2147483647 w 46"/>
                <a:gd name="T11" fmla="*/ 2147483647 h 16"/>
                <a:gd name="T12" fmla="*/ 2147483647 w 46"/>
                <a:gd name="T13" fmla="*/ 0 h 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6" h="16">
                  <a:moveTo>
                    <a:pt x="3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3"/>
                    <a:pt x="0" y="8"/>
                  </a:cubicBezTo>
                  <a:cubicBezTo>
                    <a:pt x="0" y="12"/>
                    <a:pt x="3" y="16"/>
                    <a:pt x="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43" y="16"/>
                    <a:pt x="46" y="12"/>
                    <a:pt x="46" y="8"/>
                  </a:cubicBezTo>
                  <a:cubicBezTo>
                    <a:pt x="46" y="3"/>
                    <a:pt x="43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82"/>
            <p:cNvSpPr>
              <a:spLocks/>
            </p:cNvSpPr>
            <p:nvPr/>
          </p:nvSpPr>
          <p:spPr bwMode="auto">
            <a:xfrm>
              <a:off x="231203" y="804705"/>
              <a:ext cx="73623" cy="32292"/>
            </a:xfrm>
            <a:custGeom>
              <a:avLst/>
              <a:gdLst>
                <a:gd name="T0" fmla="*/ 2147483647 w 24"/>
                <a:gd name="T1" fmla="*/ 0 h 11"/>
                <a:gd name="T2" fmla="*/ 2147483647 w 24"/>
                <a:gd name="T3" fmla="*/ 0 h 11"/>
                <a:gd name="T4" fmla="*/ 0 w 24"/>
                <a:gd name="T5" fmla="*/ 2147483647 h 11"/>
                <a:gd name="T6" fmla="*/ 2147483647 w 24"/>
                <a:gd name="T7" fmla="*/ 2147483647 h 11"/>
                <a:gd name="T8" fmla="*/ 2147483647 w 24"/>
                <a:gd name="T9" fmla="*/ 2147483647 h 11"/>
                <a:gd name="T10" fmla="*/ 2147483647 w 24"/>
                <a:gd name="T11" fmla="*/ 2147483647 h 11"/>
                <a:gd name="T12" fmla="*/ 2147483647 w 24"/>
                <a:gd name="T13" fmla="*/ 0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" h="11">
                  <a:moveTo>
                    <a:pt x="19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9"/>
                    <a:pt x="2" y="11"/>
                    <a:pt x="5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2" y="11"/>
                    <a:pt x="24" y="9"/>
                    <a:pt x="24" y="6"/>
                  </a:cubicBezTo>
                  <a:cubicBezTo>
                    <a:pt x="24" y="3"/>
                    <a:pt x="22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183"/>
            <p:cNvSpPr>
              <a:spLocks/>
            </p:cNvSpPr>
            <p:nvPr/>
          </p:nvSpPr>
          <p:spPr bwMode="auto">
            <a:xfrm>
              <a:off x="173078" y="315176"/>
              <a:ext cx="192454" cy="229911"/>
            </a:xfrm>
            <a:custGeom>
              <a:avLst/>
              <a:gdLst>
                <a:gd name="T0" fmla="*/ 2147483647 w 63"/>
                <a:gd name="T1" fmla="*/ 2147483647 h 75"/>
                <a:gd name="T2" fmla="*/ 2147483647 w 63"/>
                <a:gd name="T3" fmla="*/ 2147483647 h 75"/>
                <a:gd name="T4" fmla="*/ 2147483647 w 63"/>
                <a:gd name="T5" fmla="*/ 2147483647 h 75"/>
                <a:gd name="T6" fmla="*/ 2147483647 w 63"/>
                <a:gd name="T7" fmla="*/ 2147483647 h 75"/>
                <a:gd name="T8" fmla="*/ 2147483647 w 63"/>
                <a:gd name="T9" fmla="*/ 2147483647 h 75"/>
                <a:gd name="T10" fmla="*/ 2147483647 w 63"/>
                <a:gd name="T11" fmla="*/ 2147483647 h 75"/>
                <a:gd name="T12" fmla="*/ 2147483647 w 63"/>
                <a:gd name="T13" fmla="*/ 2147483647 h 75"/>
                <a:gd name="T14" fmla="*/ 2147483647 w 63"/>
                <a:gd name="T15" fmla="*/ 2147483647 h 75"/>
                <a:gd name="T16" fmla="*/ 2147483647 w 63"/>
                <a:gd name="T17" fmla="*/ 2147483647 h 75"/>
                <a:gd name="T18" fmla="*/ 2147483647 w 63"/>
                <a:gd name="T19" fmla="*/ 2147483647 h 75"/>
                <a:gd name="T20" fmla="*/ 2147483647 w 63"/>
                <a:gd name="T21" fmla="*/ 2147483647 h 75"/>
                <a:gd name="T22" fmla="*/ 2147483647 w 63"/>
                <a:gd name="T23" fmla="*/ 2147483647 h 75"/>
                <a:gd name="T24" fmla="*/ 2147483647 w 63"/>
                <a:gd name="T25" fmla="*/ 2147483647 h 75"/>
                <a:gd name="T26" fmla="*/ 2147483647 w 63"/>
                <a:gd name="T27" fmla="*/ 2147483647 h 75"/>
                <a:gd name="T28" fmla="*/ 2147483647 w 63"/>
                <a:gd name="T29" fmla="*/ 2147483647 h 75"/>
                <a:gd name="T30" fmla="*/ 2147483647 w 63"/>
                <a:gd name="T31" fmla="*/ 2147483647 h 75"/>
                <a:gd name="T32" fmla="*/ 2147483647 w 63"/>
                <a:gd name="T33" fmla="*/ 2147483647 h 75"/>
                <a:gd name="T34" fmla="*/ 2147483647 w 63"/>
                <a:gd name="T35" fmla="*/ 2147483647 h 75"/>
                <a:gd name="T36" fmla="*/ 2147483647 w 63"/>
                <a:gd name="T37" fmla="*/ 2147483647 h 75"/>
                <a:gd name="T38" fmla="*/ 2147483647 w 63"/>
                <a:gd name="T39" fmla="*/ 2147483647 h 75"/>
                <a:gd name="T40" fmla="*/ 0 w 63"/>
                <a:gd name="T41" fmla="*/ 2147483647 h 75"/>
                <a:gd name="T42" fmla="*/ 0 w 63"/>
                <a:gd name="T43" fmla="*/ 2147483647 h 75"/>
                <a:gd name="T44" fmla="*/ 0 w 63"/>
                <a:gd name="T45" fmla="*/ 2147483647 h 75"/>
                <a:gd name="T46" fmla="*/ 0 w 63"/>
                <a:gd name="T47" fmla="*/ 2147483647 h 75"/>
                <a:gd name="T48" fmla="*/ 0 w 63"/>
                <a:gd name="T49" fmla="*/ 2147483647 h 75"/>
                <a:gd name="T50" fmla="*/ 0 w 63"/>
                <a:gd name="T51" fmla="*/ 2147483647 h 75"/>
                <a:gd name="T52" fmla="*/ 0 w 63"/>
                <a:gd name="T53" fmla="*/ 2147483647 h 75"/>
                <a:gd name="T54" fmla="*/ 0 w 63"/>
                <a:gd name="T55" fmla="*/ 2147483647 h 75"/>
                <a:gd name="T56" fmla="*/ 0 w 63"/>
                <a:gd name="T57" fmla="*/ 2147483647 h 75"/>
                <a:gd name="T58" fmla="*/ 0 w 63"/>
                <a:gd name="T59" fmla="*/ 2147483647 h 75"/>
                <a:gd name="T60" fmla="*/ 2147483647 w 63"/>
                <a:gd name="T61" fmla="*/ 2147483647 h 75"/>
                <a:gd name="T62" fmla="*/ 2147483647 w 63"/>
                <a:gd name="T63" fmla="*/ 2147483647 h 75"/>
                <a:gd name="T64" fmla="*/ 2147483647 w 63"/>
                <a:gd name="T65" fmla="*/ 2147483647 h 75"/>
                <a:gd name="T66" fmla="*/ 2147483647 w 63"/>
                <a:gd name="T67" fmla="*/ 2147483647 h 75"/>
                <a:gd name="T68" fmla="*/ 2147483647 w 63"/>
                <a:gd name="T69" fmla="*/ 2147483647 h 75"/>
                <a:gd name="T70" fmla="*/ 2147483647 w 63"/>
                <a:gd name="T71" fmla="*/ 2147483647 h 75"/>
                <a:gd name="T72" fmla="*/ 2147483647 w 63"/>
                <a:gd name="T73" fmla="*/ 2147483647 h 7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3" h="75">
                  <a:moveTo>
                    <a:pt x="59" y="1"/>
                  </a:moveTo>
                  <a:cubicBezTo>
                    <a:pt x="56" y="0"/>
                    <a:pt x="53" y="1"/>
                    <a:pt x="52" y="4"/>
                  </a:cubicBezTo>
                  <a:cubicBezTo>
                    <a:pt x="31" y="56"/>
                    <a:pt x="31" y="56"/>
                    <a:pt x="31" y="56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8" y="11"/>
                    <a:pt x="41" y="9"/>
                    <a:pt x="41" y="6"/>
                  </a:cubicBezTo>
                  <a:cubicBezTo>
                    <a:pt x="41" y="3"/>
                    <a:pt x="38" y="1"/>
                    <a:pt x="3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7" y="74"/>
                    <a:pt x="29" y="75"/>
                    <a:pt x="31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3" y="75"/>
                    <a:pt x="35" y="74"/>
                    <a:pt x="36" y="72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3" y="5"/>
                    <a:pt x="61" y="2"/>
                    <a:pt x="5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49"/>
            <p:cNvSpPr txBox="1">
              <a:spLocks noChangeArrowheads="1"/>
            </p:cNvSpPr>
            <p:nvPr/>
          </p:nvSpPr>
          <p:spPr bwMode="auto">
            <a:xfrm>
              <a:off x="872600" y="190533"/>
              <a:ext cx="3725380" cy="3695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charset="0"/>
                <a:buNone/>
                <a:defRPr/>
              </a:pPr>
              <a:r>
                <a:rPr lang="zh-CN" altLang="en-US" sz="18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rPr>
                <a:t>多维度标签体系</a:t>
              </a:r>
            </a:p>
          </p:txBody>
        </p:sp>
      </p:grpSp>
      <p:grpSp>
        <p:nvGrpSpPr>
          <p:cNvPr id="16" name="组合 72"/>
          <p:cNvGrpSpPr>
            <a:grpSpLocks/>
          </p:cNvGrpSpPr>
          <p:nvPr/>
        </p:nvGrpSpPr>
        <p:grpSpPr bwMode="auto">
          <a:xfrm>
            <a:off x="4626687" y="1232324"/>
            <a:ext cx="4700588" cy="1981200"/>
            <a:chOff x="-26523" y="0"/>
            <a:chExt cx="4700703" cy="1983138"/>
          </a:xfrm>
        </p:grpSpPr>
        <p:sp>
          <p:nvSpPr>
            <p:cNvPr id="17" name="Freeform 190"/>
            <p:cNvSpPr>
              <a:spLocks noEditPoints="1"/>
            </p:cNvSpPr>
            <p:nvPr/>
          </p:nvSpPr>
          <p:spPr bwMode="auto">
            <a:xfrm>
              <a:off x="-26523" y="1202990"/>
              <a:ext cx="702648" cy="421073"/>
            </a:xfrm>
            <a:custGeom>
              <a:avLst/>
              <a:gdLst>
                <a:gd name="T0" fmla="*/ 2147483647 w 230"/>
                <a:gd name="T1" fmla="*/ 2147483647 h 138"/>
                <a:gd name="T2" fmla="*/ 2147483647 w 230"/>
                <a:gd name="T3" fmla="*/ 2147483647 h 138"/>
                <a:gd name="T4" fmla="*/ 2147483647 w 230"/>
                <a:gd name="T5" fmla="*/ 2147483647 h 138"/>
                <a:gd name="T6" fmla="*/ 2147483647 w 230"/>
                <a:gd name="T7" fmla="*/ 0 h 138"/>
                <a:gd name="T8" fmla="*/ 2147483647 w 230"/>
                <a:gd name="T9" fmla="*/ 2147483647 h 138"/>
                <a:gd name="T10" fmla="*/ 2147483647 w 230"/>
                <a:gd name="T11" fmla="*/ 2147483647 h 138"/>
                <a:gd name="T12" fmla="*/ 2147483647 w 230"/>
                <a:gd name="T13" fmla="*/ 2147483647 h 138"/>
                <a:gd name="T14" fmla="*/ 0 w 230"/>
                <a:gd name="T15" fmla="*/ 2147483647 h 138"/>
                <a:gd name="T16" fmla="*/ 2147483647 w 230"/>
                <a:gd name="T17" fmla="*/ 2147483647 h 138"/>
                <a:gd name="T18" fmla="*/ 2147483647 w 230"/>
                <a:gd name="T19" fmla="*/ 2147483647 h 138"/>
                <a:gd name="T20" fmla="*/ 2147483647 w 230"/>
                <a:gd name="T21" fmla="*/ 2147483647 h 138"/>
                <a:gd name="T22" fmla="*/ 2147483647 w 230"/>
                <a:gd name="T23" fmla="*/ 2147483647 h 138"/>
                <a:gd name="T24" fmla="*/ 2147483647 w 230"/>
                <a:gd name="T25" fmla="*/ 2147483647 h 138"/>
                <a:gd name="T26" fmla="*/ 2147483647 w 230"/>
                <a:gd name="T27" fmla="*/ 2147483647 h 138"/>
                <a:gd name="T28" fmla="*/ 2147483647 w 230"/>
                <a:gd name="T29" fmla="*/ 2147483647 h 138"/>
                <a:gd name="T30" fmla="*/ 2147483647 w 230"/>
                <a:gd name="T31" fmla="*/ 2147483647 h 138"/>
                <a:gd name="T32" fmla="*/ 2147483647 w 230"/>
                <a:gd name="T33" fmla="*/ 2147483647 h 138"/>
                <a:gd name="T34" fmla="*/ 2147483647 w 230"/>
                <a:gd name="T35" fmla="*/ 2147483647 h 138"/>
                <a:gd name="T36" fmla="*/ 2147483647 w 230"/>
                <a:gd name="T37" fmla="*/ 2147483647 h 138"/>
                <a:gd name="T38" fmla="*/ 2147483647 w 230"/>
                <a:gd name="T39" fmla="*/ 2147483647 h 138"/>
                <a:gd name="T40" fmla="*/ 2147483647 w 230"/>
                <a:gd name="T41" fmla="*/ 2147483647 h 138"/>
                <a:gd name="T42" fmla="*/ 2147483647 w 230"/>
                <a:gd name="T43" fmla="*/ 2147483647 h 138"/>
                <a:gd name="T44" fmla="*/ 2147483647 w 230"/>
                <a:gd name="T45" fmla="*/ 2147483647 h 138"/>
                <a:gd name="T46" fmla="*/ 2147483647 w 230"/>
                <a:gd name="T47" fmla="*/ 2147483647 h 138"/>
                <a:gd name="T48" fmla="*/ 2147483647 w 230"/>
                <a:gd name="T49" fmla="*/ 2147483647 h 138"/>
                <a:gd name="T50" fmla="*/ 2147483647 w 230"/>
                <a:gd name="T51" fmla="*/ 2147483647 h 138"/>
                <a:gd name="T52" fmla="*/ 2147483647 w 230"/>
                <a:gd name="T53" fmla="*/ 2147483647 h 138"/>
                <a:gd name="T54" fmla="*/ 2147483647 w 230"/>
                <a:gd name="T55" fmla="*/ 2147483647 h 138"/>
                <a:gd name="T56" fmla="*/ 2147483647 w 230"/>
                <a:gd name="T57" fmla="*/ 2147483647 h 138"/>
                <a:gd name="T58" fmla="*/ 2147483647 w 230"/>
                <a:gd name="T59" fmla="*/ 2147483647 h 138"/>
                <a:gd name="T60" fmla="*/ 2147483647 w 230"/>
                <a:gd name="T61" fmla="*/ 2147483647 h 138"/>
                <a:gd name="T62" fmla="*/ 2147483647 w 230"/>
                <a:gd name="T63" fmla="*/ 2147483647 h 138"/>
                <a:gd name="T64" fmla="*/ 2147483647 w 230"/>
                <a:gd name="T65" fmla="*/ 2147483647 h 138"/>
                <a:gd name="T66" fmla="*/ 2147483647 w 230"/>
                <a:gd name="T67" fmla="*/ 2147483647 h 138"/>
                <a:gd name="T68" fmla="*/ 2147483647 w 230"/>
                <a:gd name="T69" fmla="*/ 2147483647 h 138"/>
                <a:gd name="T70" fmla="*/ 2147483647 w 230"/>
                <a:gd name="T71" fmla="*/ 2147483647 h 138"/>
                <a:gd name="T72" fmla="*/ 2147483647 w 230"/>
                <a:gd name="T73" fmla="*/ 2147483647 h 138"/>
                <a:gd name="T74" fmla="*/ 2147483647 w 230"/>
                <a:gd name="T75" fmla="*/ 2147483647 h 138"/>
                <a:gd name="T76" fmla="*/ 2147483647 w 230"/>
                <a:gd name="T77" fmla="*/ 2147483647 h 138"/>
                <a:gd name="T78" fmla="*/ 2147483647 w 230"/>
                <a:gd name="T79" fmla="*/ 2147483647 h 138"/>
                <a:gd name="T80" fmla="*/ 2147483647 w 230"/>
                <a:gd name="T81" fmla="*/ 2147483647 h 138"/>
                <a:gd name="T82" fmla="*/ 2147483647 w 230"/>
                <a:gd name="T83" fmla="*/ 2147483647 h 138"/>
                <a:gd name="T84" fmla="*/ 2147483647 w 230"/>
                <a:gd name="T85" fmla="*/ 2147483647 h 138"/>
                <a:gd name="T86" fmla="*/ 2147483647 w 230"/>
                <a:gd name="T87" fmla="*/ 2147483647 h 138"/>
                <a:gd name="T88" fmla="*/ 2147483647 w 230"/>
                <a:gd name="T89" fmla="*/ 2147483647 h 138"/>
                <a:gd name="T90" fmla="*/ 2147483647 w 230"/>
                <a:gd name="T91" fmla="*/ 2147483647 h 138"/>
                <a:gd name="T92" fmla="*/ 2147483647 w 230"/>
                <a:gd name="T93" fmla="*/ 2147483647 h 138"/>
                <a:gd name="T94" fmla="*/ 2147483647 w 230"/>
                <a:gd name="T95" fmla="*/ 2147483647 h 138"/>
                <a:gd name="T96" fmla="*/ 2147483647 w 230"/>
                <a:gd name="T97" fmla="*/ 2147483647 h 138"/>
                <a:gd name="T98" fmla="*/ 2147483647 w 230"/>
                <a:gd name="T99" fmla="*/ 2147483647 h 138"/>
                <a:gd name="T100" fmla="*/ 2147483647 w 230"/>
                <a:gd name="T101" fmla="*/ 2147483647 h 138"/>
                <a:gd name="T102" fmla="*/ 2147483647 w 230"/>
                <a:gd name="T103" fmla="*/ 2147483647 h 138"/>
                <a:gd name="T104" fmla="*/ 2147483647 w 230"/>
                <a:gd name="T105" fmla="*/ 2147483647 h 138"/>
                <a:gd name="T106" fmla="*/ 2147483647 w 230"/>
                <a:gd name="T107" fmla="*/ 2147483647 h 138"/>
                <a:gd name="T108" fmla="*/ 2147483647 w 230"/>
                <a:gd name="T109" fmla="*/ 2147483647 h 138"/>
                <a:gd name="T110" fmla="*/ 2147483647 w 230"/>
                <a:gd name="T111" fmla="*/ 2147483647 h 13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30" h="138">
                  <a:moveTo>
                    <a:pt x="230" y="129"/>
                  </a:moveTo>
                  <a:cubicBezTo>
                    <a:pt x="230" y="69"/>
                    <a:pt x="182" y="19"/>
                    <a:pt x="123" y="15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4"/>
                    <a:pt x="119" y="0"/>
                    <a:pt x="115" y="0"/>
                  </a:cubicBezTo>
                  <a:cubicBezTo>
                    <a:pt x="111" y="0"/>
                    <a:pt x="107" y="4"/>
                    <a:pt x="107" y="8"/>
                  </a:cubicBezTo>
                  <a:cubicBezTo>
                    <a:pt x="107" y="15"/>
                    <a:pt x="107" y="15"/>
                    <a:pt x="107" y="15"/>
                  </a:cubicBezTo>
                  <a:cubicBezTo>
                    <a:pt x="80" y="17"/>
                    <a:pt x="54" y="28"/>
                    <a:pt x="34" y="48"/>
                  </a:cubicBezTo>
                  <a:cubicBezTo>
                    <a:pt x="13" y="69"/>
                    <a:pt x="1" y="97"/>
                    <a:pt x="0" y="127"/>
                  </a:cubicBezTo>
                  <a:cubicBezTo>
                    <a:pt x="0" y="131"/>
                    <a:pt x="3" y="135"/>
                    <a:pt x="7" y="135"/>
                  </a:cubicBezTo>
                  <a:cubicBezTo>
                    <a:pt x="12" y="136"/>
                    <a:pt x="15" y="132"/>
                    <a:pt x="16" y="128"/>
                  </a:cubicBezTo>
                  <a:cubicBezTo>
                    <a:pt x="17" y="118"/>
                    <a:pt x="25" y="111"/>
                    <a:pt x="34" y="111"/>
                  </a:cubicBezTo>
                  <a:cubicBezTo>
                    <a:pt x="45" y="111"/>
                    <a:pt x="53" y="119"/>
                    <a:pt x="53" y="130"/>
                  </a:cubicBezTo>
                  <a:cubicBezTo>
                    <a:pt x="53" y="134"/>
                    <a:pt x="57" y="138"/>
                    <a:pt x="61" y="138"/>
                  </a:cubicBezTo>
                  <a:cubicBezTo>
                    <a:pt x="66" y="138"/>
                    <a:pt x="69" y="134"/>
                    <a:pt x="69" y="130"/>
                  </a:cubicBezTo>
                  <a:cubicBezTo>
                    <a:pt x="69" y="119"/>
                    <a:pt x="78" y="111"/>
                    <a:pt x="88" y="111"/>
                  </a:cubicBezTo>
                  <a:cubicBezTo>
                    <a:pt x="98" y="111"/>
                    <a:pt x="107" y="119"/>
                    <a:pt x="107" y="130"/>
                  </a:cubicBezTo>
                  <a:cubicBezTo>
                    <a:pt x="107" y="134"/>
                    <a:pt x="110" y="138"/>
                    <a:pt x="115" y="138"/>
                  </a:cubicBezTo>
                  <a:cubicBezTo>
                    <a:pt x="119" y="138"/>
                    <a:pt x="123" y="134"/>
                    <a:pt x="123" y="130"/>
                  </a:cubicBezTo>
                  <a:cubicBezTo>
                    <a:pt x="123" y="119"/>
                    <a:pt x="131" y="111"/>
                    <a:pt x="142" y="111"/>
                  </a:cubicBezTo>
                  <a:cubicBezTo>
                    <a:pt x="152" y="111"/>
                    <a:pt x="160" y="119"/>
                    <a:pt x="160" y="130"/>
                  </a:cubicBezTo>
                  <a:cubicBezTo>
                    <a:pt x="160" y="130"/>
                    <a:pt x="160" y="130"/>
                    <a:pt x="160" y="130"/>
                  </a:cubicBezTo>
                  <a:cubicBezTo>
                    <a:pt x="160" y="134"/>
                    <a:pt x="164" y="138"/>
                    <a:pt x="168" y="138"/>
                  </a:cubicBezTo>
                  <a:cubicBezTo>
                    <a:pt x="168" y="138"/>
                    <a:pt x="168" y="138"/>
                    <a:pt x="168" y="138"/>
                  </a:cubicBezTo>
                  <a:cubicBezTo>
                    <a:pt x="173" y="138"/>
                    <a:pt x="176" y="134"/>
                    <a:pt x="176" y="130"/>
                  </a:cubicBezTo>
                  <a:cubicBezTo>
                    <a:pt x="176" y="130"/>
                    <a:pt x="176" y="130"/>
                    <a:pt x="176" y="130"/>
                  </a:cubicBezTo>
                  <a:cubicBezTo>
                    <a:pt x="176" y="119"/>
                    <a:pt x="185" y="111"/>
                    <a:pt x="195" y="111"/>
                  </a:cubicBezTo>
                  <a:cubicBezTo>
                    <a:pt x="206" y="111"/>
                    <a:pt x="214" y="119"/>
                    <a:pt x="214" y="129"/>
                  </a:cubicBezTo>
                  <a:cubicBezTo>
                    <a:pt x="214" y="130"/>
                    <a:pt x="214" y="130"/>
                    <a:pt x="214" y="130"/>
                  </a:cubicBezTo>
                  <a:cubicBezTo>
                    <a:pt x="214" y="134"/>
                    <a:pt x="218" y="138"/>
                    <a:pt x="222" y="138"/>
                  </a:cubicBezTo>
                  <a:cubicBezTo>
                    <a:pt x="222" y="138"/>
                    <a:pt x="222" y="138"/>
                    <a:pt x="222" y="138"/>
                  </a:cubicBezTo>
                  <a:cubicBezTo>
                    <a:pt x="222" y="138"/>
                    <a:pt x="222" y="138"/>
                    <a:pt x="222" y="138"/>
                  </a:cubicBezTo>
                  <a:cubicBezTo>
                    <a:pt x="227" y="138"/>
                    <a:pt x="230" y="134"/>
                    <a:pt x="230" y="130"/>
                  </a:cubicBezTo>
                  <a:cubicBezTo>
                    <a:pt x="230" y="130"/>
                    <a:pt x="230" y="129"/>
                    <a:pt x="230" y="129"/>
                  </a:cubicBezTo>
                  <a:close/>
                  <a:moveTo>
                    <a:pt x="34" y="95"/>
                  </a:moveTo>
                  <a:cubicBezTo>
                    <a:pt x="30" y="95"/>
                    <a:pt x="25" y="96"/>
                    <a:pt x="21" y="98"/>
                  </a:cubicBezTo>
                  <a:cubicBezTo>
                    <a:pt x="32" y="68"/>
                    <a:pt x="55" y="45"/>
                    <a:pt x="85" y="35"/>
                  </a:cubicBezTo>
                  <a:cubicBezTo>
                    <a:pt x="72" y="51"/>
                    <a:pt x="62" y="75"/>
                    <a:pt x="59" y="105"/>
                  </a:cubicBezTo>
                  <a:cubicBezTo>
                    <a:pt x="53" y="99"/>
                    <a:pt x="44" y="95"/>
                    <a:pt x="34" y="95"/>
                  </a:cubicBezTo>
                  <a:close/>
                  <a:moveTo>
                    <a:pt x="142" y="95"/>
                  </a:moveTo>
                  <a:cubicBezTo>
                    <a:pt x="134" y="95"/>
                    <a:pt x="126" y="98"/>
                    <a:pt x="120" y="102"/>
                  </a:cubicBezTo>
                  <a:cubicBezTo>
                    <a:pt x="120" y="57"/>
                    <a:pt x="120" y="57"/>
                    <a:pt x="120" y="57"/>
                  </a:cubicBezTo>
                  <a:cubicBezTo>
                    <a:pt x="120" y="54"/>
                    <a:pt x="118" y="51"/>
                    <a:pt x="115" y="51"/>
                  </a:cubicBezTo>
                  <a:cubicBezTo>
                    <a:pt x="112" y="51"/>
                    <a:pt x="110" y="54"/>
                    <a:pt x="110" y="57"/>
                  </a:cubicBezTo>
                  <a:cubicBezTo>
                    <a:pt x="110" y="102"/>
                    <a:pt x="110" y="102"/>
                    <a:pt x="110" y="102"/>
                  </a:cubicBezTo>
                  <a:cubicBezTo>
                    <a:pt x="104" y="98"/>
                    <a:pt x="96" y="95"/>
                    <a:pt x="88" y="95"/>
                  </a:cubicBezTo>
                  <a:cubicBezTo>
                    <a:pt x="82" y="95"/>
                    <a:pt x="75" y="97"/>
                    <a:pt x="70" y="100"/>
                  </a:cubicBezTo>
                  <a:cubicBezTo>
                    <a:pt x="76" y="63"/>
                    <a:pt x="92" y="35"/>
                    <a:pt x="111" y="31"/>
                  </a:cubicBezTo>
                  <a:cubicBezTo>
                    <a:pt x="112" y="31"/>
                    <a:pt x="113" y="31"/>
                    <a:pt x="115" y="31"/>
                  </a:cubicBezTo>
                  <a:cubicBezTo>
                    <a:pt x="116" y="31"/>
                    <a:pt x="118" y="31"/>
                    <a:pt x="119" y="31"/>
                  </a:cubicBezTo>
                  <a:cubicBezTo>
                    <a:pt x="138" y="35"/>
                    <a:pt x="154" y="63"/>
                    <a:pt x="160" y="100"/>
                  </a:cubicBezTo>
                  <a:cubicBezTo>
                    <a:pt x="154" y="97"/>
                    <a:pt x="148" y="95"/>
                    <a:pt x="142" y="95"/>
                  </a:cubicBezTo>
                  <a:close/>
                  <a:moveTo>
                    <a:pt x="195" y="95"/>
                  </a:moveTo>
                  <a:cubicBezTo>
                    <a:pt x="186" y="95"/>
                    <a:pt x="177" y="99"/>
                    <a:pt x="171" y="105"/>
                  </a:cubicBezTo>
                  <a:cubicBezTo>
                    <a:pt x="167" y="75"/>
                    <a:pt x="158" y="50"/>
                    <a:pt x="145" y="35"/>
                  </a:cubicBezTo>
                  <a:cubicBezTo>
                    <a:pt x="175" y="45"/>
                    <a:pt x="198" y="68"/>
                    <a:pt x="209" y="98"/>
                  </a:cubicBezTo>
                  <a:cubicBezTo>
                    <a:pt x="204" y="96"/>
                    <a:pt x="200" y="95"/>
                    <a:pt x="195" y="9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400"/>
            </a:p>
          </p:txBody>
        </p:sp>
        <p:sp>
          <p:nvSpPr>
            <p:cNvPr id="18" name="Freeform 191"/>
            <p:cNvSpPr>
              <a:spLocks/>
            </p:cNvSpPr>
            <p:nvPr/>
          </p:nvSpPr>
          <p:spPr bwMode="auto">
            <a:xfrm>
              <a:off x="300261" y="1662812"/>
              <a:ext cx="152413" cy="320326"/>
            </a:xfrm>
            <a:custGeom>
              <a:avLst/>
              <a:gdLst>
                <a:gd name="T0" fmla="*/ 2147483647 w 50"/>
                <a:gd name="T1" fmla="*/ 2147483647 h 105"/>
                <a:gd name="T2" fmla="*/ 2147483647 w 50"/>
                <a:gd name="T3" fmla="*/ 2147483647 h 105"/>
                <a:gd name="T4" fmla="*/ 2147483647 w 50"/>
                <a:gd name="T5" fmla="*/ 2147483647 h 105"/>
                <a:gd name="T6" fmla="*/ 2147483647 w 50"/>
                <a:gd name="T7" fmla="*/ 2147483647 h 105"/>
                <a:gd name="T8" fmla="*/ 2147483647 w 50"/>
                <a:gd name="T9" fmla="*/ 2147483647 h 105"/>
                <a:gd name="T10" fmla="*/ 2147483647 w 50"/>
                <a:gd name="T11" fmla="*/ 0 h 105"/>
                <a:gd name="T12" fmla="*/ 0 w 50"/>
                <a:gd name="T13" fmla="*/ 2147483647 h 105"/>
                <a:gd name="T14" fmla="*/ 0 w 50"/>
                <a:gd name="T15" fmla="*/ 2147483647 h 105"/>
                <a:gd name="T16" fmla="*/ 2147483647 w 50"/>
                <a:gd name="T17" fmla="*/ 2147483647 h 105"/>
                <a:gd name="T18" fmla="*/ 2147483647 w 50"/>
                <a:gd name="T19" fmla="*/ 2147483647 h 105"/>
                <a:gd name="T20" fmla="*/ 2147483647 w 50"/>
                <a:gd name="T21" fmla="*/ 2147483647 h 10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0" h="105">
                  <a:moveTo>
                    <a:pt x="42" y="72"/>
                  </a:moveTo>
                  <a:cubicBezTo>
                    <a:pt x="38" y="72"/>
                    <a:pt x="34" y="75"/>
                    <a:pt x="34" y="80"/>
                  </a:cubicBezTo>
                  <a:cubicBezTo>
                    <a:pt x="34" y="85"/>
                    <a:pt x="30" y="89"/>
                    <a:pt x="25" y="89"/>
                  </a:cubicBezTo>
                  <a:cubicBezTo>
                    <a:pt x="20" y="89"/>
                    <a:pt x="16" y="85"/>
                    <a:pt x="16" y="80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3"/>
                    <a:pt x="12" y="0"/>
                    <a:pt x="8" y="0"/>
                  </a:cubicBezTo>
                  <a:cubicBezTo>
                    <a:pt x="3" y="0"/>
                    <a:pt x="0" y="3"/>
                    <a:pt x="0" y="8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4"/>
                    <a:pt x="11" y="105"/>
                    <a:pt x="25" y="105"/>
                  </a:cubicBezTo>
                  <a:cubicBezTo>
                    <a:pt x="39" y="105"/>
                    <a:pt x="50" y="94"/>
                    <a:pt x="50" y="80"/>
                  </a:cubicBezTo>
                  <a:cubicBezTo>
                    <a:pt x="50" y="75"/>
                    <a:pt x="47" y="72"/>
                    <a:pt x="42" y="7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400"/>
            </a:p>
          </p:txBody>
        </p:sp>
        <p:sp>
          <p:nvSpPr>
            <p:cNvPr id="19" name="文本框 57"/>
            <p:cNvSpPr txBox="1">
              <a:spLocks noChangeArrowheads="1"/>
            </p:cNvSpPr>
            <p:nvPr/>
          </p:nvSpPr>
          <p:spPr bwMode="auto">
            <a:xfrm>
              <a:off x="948800" y="0"/>
              <a:ext cx="3725380" cy="3696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itchFamily="34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itchFamily="34" charset="0"/>
                <a:buNone/>
              </a:pPr>
              <a:r>
                <a:rPr lang="zh-CN" altLang="en-US" sz="1800" b="1"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画像分析</a:t>
              </a:r>
              <a:r>
                <a:rPr lang="en-US" altLang="zh-CN" sz="1800" b="1"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&amp;</a:t>
              </a:r>
              <a:r>
                <a:rPr lang="zh-CN" altLang="en-US" sz="1800" b="1"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人群扩展</a:t>
              </a:r>
            </a:p>
          </p:txBody>
        </p:sp>
      </p:grpSp>
      <p:sp>
        <p:nvSpPr>
          <p:cNvPr id="20" name="Freeform 170"/>
          <p:cNvSpPr>
            <a:spLocks noEditPoints="1"/>
          </p:cNvSpPr>
          <p:nvPr/>
        </p:nvSpPr>
        <p:spPr bwMode="auto">
          <a:xfrm>
            <a:off x="4667962" y="1210099"/>
            <a:ext cx="542925" cy="584200"/>
          </a:xfrm>
          <a:custGeom>
            <a:avLst/>
            <a:gdLst>
              <a:gd name="T0" fmla="*/ 2147483647 w 229"/>
              <a:gd name="T1" fmla="*/ 0 h 217"/>
              <a:gd name="T2" fmla="*/ 2147483647 w 229"/>
              <a:gd name="T3" fmla="*/ 0 h 217"/>
              <a:gd name="T4" fmla="*/ 2147483647 w 229"/>
              <a:gd name="T5" fmla="*/ 2147483647 h 217"/>
              <a:gd name="T6" fmla="*/ 2147483647 w 229"/>
              <a:gd name="T7" fmla="*/ 2147483647 h 217"/>
              <a:gd name="T8" fmla="*/ 2147483647 w 229"/>
              <a:gd name="T9" fmla="*/ 2147483647 h 217"/>
              <a:gd name="T10" fmla="*/ 2147483647 w 229"/>
              <a:gd name="T11" fmla="*/ 2147483647 h 217"/>
              <a:gd name="T12" fmla="*/ 0 w 229"/>
              <a:gd name="T13" fmla="*/ 2147483647 h 217"/>
              <a:gd name="T14" fmla="*/ 0 w 229"/>
              <a:gd name="T15" fmla="*/ 2147483647 h 217"/>
              <a:gd name="T16" fmla="*/ 2147483647 w 229"/>
              <a:gd name="T17" fmla="*/ 0 h 217"/>
              <a:gd name="T18" fmla="*/ 2147483647 w 229"/>
              <a:gd name="T19" fmla="*/ 2147483647 h 217"/>
              <a:gd name="T20" fmla="*/ 2147483647 w 229"/>
              <a:gd name="T21" fmla="*/ 2147483647 h 217"/>
              <a:gd name="T22" fmla="*/ 2147483647 w 229"/>
              <a:gd name="T23" fmla="*/ 2147483647 h 217"/>
              <a:gd name="T24" fmla="*/ 2147483647 w 229"/>
              <a:gd name="T25" fmla="*/ 2147483647 h 217"/>
              <a:gd name="T26" fmla="*/ 2147483647 w 229"/>
              <a:gd name="T27" fmla="*/ 2147483647 h 217"/>
              <a:gd name="T28" fmla="*/ 2147483647 w 229"/>
              <a:gd name="T29" fmla="*/ 2147483647 h 217"/>
              <a:gd name="T30" fmla="*/ 2147483647 w 229"/>
              <a:gd name="T31" fmla="*/ 2147483647 h 217"/>
              <a:gd name="T32" fmla="*/ 2147483647 w 229"/>
              <a:gd name="T33" fmla="*/ 2147483647 h 217"/>
              <a:gd name="T34" fmla="*/ 2147483647 w 229"/>
              <a:gd name="T35" fmla="*/ 2147483647 h 217"/>
              <a:gd name="T36" fmla="*/ 2147483647 w 229"/>
              <a:gd name="T37" fmla="*/ 2147483647 h 217"/>
              <a:gd name="T38" fmla="*/ 2147483647 w 229"/>
              <a:gd name="T39" fmla="*/ 2147483647 h 217"/>
              <a:gd name="T40" fmla="*/ 2147483647 w 229"/>
              <a:gd name="T41" fmla="*/ 2147483647 h 217"/>
              <a:gd name="T42" fmla="*/ 2147483647 w 229"/>
              <a:gd name="T43" fmla="*/ 2147483647 h 217"/>
              <a:gd name="T44" fmla="*/ 2147483647 w 229"/>
              <a:gd name="T45" fmla="*/ 2147483647 h 217"/>
              <a:gd name="T46" fmla="*/ 2147483647 w 229"/>
              <a:gd name="T47" fmla="*/ 2147483647 h 217"/>
              <a:gd name="T48" fmla="*/ 2147483647 w 229"/>
              <a:gd name="T49" fmla="*/ 2147483647 h 217"/>
              <a:gd name="T50" fmla="*/ 2147483647 w 229"/>
              <a:gd name="T51" fmla="*/ 2147483647 h 217"/>
              <a:gd name="T52" fmla="*/ 2147483647 w 229"/>
              <a:gd name="T53" fmla="*/ 2147483647 h 217"/>
              <a:gd name="T54" fmla="*/ 2147483647 w 229"/>
              <a:gd name="T55" fmla="*/ 2147483647 h 217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29" h="217">
                <a:moveTo>
                  <a:pt x="19" y="0"/>
                </a:moveTo>
                <a:cubicBezTo>
                  <a:pt x="209" y="0"/>
                  <a:pt x="209" y="0"/>
                  <a:pt x="209" y="0"/>
                </a:cubicBezTo>
                <a:cubicBezTo>
                  <a:pt x="220" y="0"/>
                  <a:pt x="229" y="9"/>
                  <a:pt x="229" y="20"/>
                </a:cubicBezTo>
                <a:cubicBezTo>
                  <a:pt x="229" y="140"/>
                  <a:pt x="229" y="140"/>
                  <a:pt x="229" y="140"/>
                </a:cubicBezTo>
                <a:cubicBezTo>
                  <a:pt x="229" y="151"/>
                  <a:pt x="220" y="160"/>
                  <a:pt x="209" y="160"/>
                </a:cubicBezTo>
                <a:cubicBezTo>
                  <a:pt x="19" y="160"/>
                  <a:pt x="19" y="160"/>
                  <a:pt x="19" y="160"/>
                </a:cubicBezTo>
                <a:cubicBezTo>
                  <a:pt x="8" y="160"/>
                  <a:pt x="0" y="151"/>
                  <a:pt x="0" y="14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9"/>
                  <a:pt x="8" y="0"/>
                  <a:pt x="19" y="0"/>
                </a:cubicBezTo>
                <a:close/>
                <a:moveTo>
                  <a:pt x="56" y="203"/>
                </a:moveTo>
                <a:cubicBezTo>
                  <a:pt x="69" y="201"/>
                  <a:pt x="81" y="199"/>
                  <a:pt x="94" y="199"/>
                </a:cubicBezTo>
                <a:cubicBezTo>
                  <a:pt x="94" y="171"/>
                  <a:pt x="94" y="171"/>
                  <a:pt x="94" y="171"/>
                </a:cubicBezTo>
                <a:cubicBezTo>
                  <a:pt x="140" y="171"/>
                  <a:pt x="140" y="171"/>
                  <a:pt x="140" y="171"/>
                </a:cubicBezTo>
                <a:cubicBezTo>
                  <a:pt x="140" y="199"/>
                  <a:pt x="140" y="199"/>
                  <a:pt x="140" y="199"/>
                </a:cubicBezTo>
                <a:cubicBezTo>
                  <a:pt x="152" y="200"/>
                  <a:pt x="164" y="201"/>
                  <a:pt x="176" y="203"/>
                </a:cubicBezTo>
                <a:cubicBezTo>
                  <a:pt x="176" y="217"/>
                  <a:pt x="176" y="217"/>
                  <a:pt x="176" y="217"/>
                </a:cubicBezTo>
                <a:cubicBezTo>
                  <a:pt x="56" y="217"/>
                  <a:pt x="56" y="217"/>
                  <a:pt x="56" y="217"/>
                </a:cubicBezTo>
                <a:cubicBezTo>
                  <a:pt x="56" y="213"/>
                  <a:pt x="56" y="208"/>
                  <a:pt x="56" y="203"/>
                </a:cubicBezTo>
                <a:close/>
                <a:moveTo>
                  <a:pt x="17" y="19"/>
                </a:moveTo>
                <a:cubicBezTo>
                  <a:pt x="17" y="124"/>
                  <a:pt x="17" y="124"/>
                  <a:pt x="17" y="124"/>
                </a:cubicBezTo>
                <a:cubicBezTo>
                  <a:pt x="210" y="124"/>
                  <a:pt x="210" y="124"/>
                  <a:pt x="210" y="124"/>
                </a:cubicBezTo>
                <a:cubicBezTo>
                  <a:pt x="210" y="19"/>
                  <a:pt x="210" y="19"/>
                  <a:pt x="210" y="19"/>
                </a:cubicBezTo>
                <a:cubicBezTo>
                  <a:pt x="17" y="19"/>
                  <a:pt x="17" y="19"/>
                  <a:pt x="17" y="19"/>
                </a:cubicBezTo>
                <a:close/>
                <a:moveTo>
                  <a:pt x="191" y="134"/>
                </a:moveTo>
                <a:cubicBezTo>
                  <a:pt x="186" y="134"/>
                  <a:pt x="183" y="137"/>
                  <a:pt x="183" y="142"/>
                </a:cubicBezTo>
                <a:cubicBezTo>
                  <a:pt x="183" y="146"/>
                  <a:pt x="186" y="150"/>
                  <a:pt x="191" y="150"/>
                </a:cubicBezTo>
                <a:cubicBezTo>
                  <a:pt x="195" y="150"/>
                  <a:pt x="199" y="146"/>
                  <a:pt x="199" y="142"/>
                </a:cubicBezTo>
                <a:cubicBezTo>
                  <a:pt x="199" y="137"/>
                  <a:pt x="195" y="134"/>
                  <a:pt x="191" y="134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400"/>
          </a:p>
        </p:txBody>
      </p:sp>
      <p:grpSp>
        <p:nvGrpSpPr>
          <p:cNvPr id="21" name="组合 99"/>
          <p:cNvGrpSpPr>
            <a:grpSpLocks/>
          </p:cNvGrpSpPr>
          <p:nvPr/>
        </p:nvGrpSpPr>
        <p:grpSpPr bwMode="auto">
          <a:xfrm>
            <a:off x="814076" y="1246202"/>
            <a:ext cx="756545" cy="461452"/>
            <a:chOff x="0" y="0"/>
            <a:chExt cx="578510" cy="379831"/>
          </a:xfrm>
          <a:solidFill>
            <a:srgbClr val="C00000"/>
          </a:solidFill>
        </p:grpSpPr>
        <p:sp>
          <p:nvSpPr>
            <p:cNvPr id="22" name="Oval 108"/>
            <p:cNvSpPr>
              <a:spLocks noChangeArrowheads="1"/>
            </p:cNvSpPr>
            <p:nvPr/>
          </p:nvSpPr>
          <p:spPr bwMode="auto">
            <a:xfrm>
              <a:off x="278542" y="305813"/>
              <a:ext cx="72070" cy="740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charset="0"/>
                <a:buNone/>
                <a:defRPr/>
              </a:pPr>
              <a:endParaRPr lang="zh-CN" altLang="zh-CN" sz="1400" smtClean="0"/>
            </a:p>
          </p:txBody>
        </p:sp>
        <p:sp>
          <p:nvSpPr>
            <p:cNvPr id="23" name="Oval 109"/>
            <p:cNvSpPr>
              <a:spLocks noChangeArrowheads="1"/>
            </p:cNvSpPr>
            <p:nvPr/>
          </p:nvSpPr>
          <p:spPr bwMode="auto">
            <a:xfrm>
              <a:off x="81810" y="305813"/>
              <a:ext cx="74018" cy="740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charset="0"/>
                <a:buNone/>
                <a:defRPr/>
              </a:pPr>
              <a:endParaRPr lang="zh-CN" altLang="zh-CN" sz="1400" smtClean="0"/>
            </a:p>
          </p:txBody>
        </p:sp>
        <p:sp>
          <p:nvSpPr>
            <p:cNvPr id="24" name="Freeform 110"/>
            <p:cNvSpPr>
              <a:spLocks/>
            </p:cNvSpPr>
            <p:nvPr/>
          </p:nvSpPr>
          <p:spPr bwMode="auto">
            <a:xfrm>
              <a:off x="72070" y="56488"/>
              <a:ext cx="506440" cy="243482"/>
            </a:xfrm>
            <a:custGeom>
              <a:avLst/>
              <a:gdLst>
                <a:gd name="T0" fmla="*/ 2147483647 w 91"/>
                <a:gd name="T1" fmla="*/ 2147483647 h 44"/>
                <a:gd name="T2" fmla="*/ 2147483647 w 91"/>
                <a:gd name="T3" fmla="*/ 2147483647 h 44"/>
                <a:gd name="T4" fmla="*/ 2147483647 w 91"/>
                <a:gd name="T5" fmla="*/ 2147483647 h 44"/>
                <a:gd name="T6" fmla="*/ 2147483647 w 91"/>
                <a:gd name="T7" fmla="*/ 2147483647 h 44"/>
                <a:gd name="T8" fmla="*/ 2147483647 w 91"/>
                <a:gd name="T9" fmla="*/ 2147483647 h 44"/>
                <a:gd name="T10" fmla="*/ 2147483647 w 91"/>
                <a:gd name="T11" fmla="*/ 0 h 44"/>
                <a:gd name="T12" fmla="*/ 2147483647 w 91"/>
                <a:gd name="T13" fmla="*/ 0 h 44"/>
                <a:gd name="T14" fmla="*/ 2147483647 w 91"/>
                <a:gd name="T15" fmla="*/ 2147483647 h 44"/>
                <a:gd name="T16" fmla="*/ 2147483647 w 91"/>
                <a:gd name="T17" fmla="*/ 2147483647 h 44"/>
                <a:gd name="T18" fmla="*/ 2147483647 w 91"/>
                <a:gd name="T19" fmla="*/ 2147483647 h 44"/>
                <a:gd name="T20" fmla="*/ 0 w 91"/>
                <a:gd name="T21" fmla="*/ 2147483647 h 44"/>
                <a:gd name="T22" fmla="*/ 2147483647 w 91"/>
                <a:gd name="T23" fmla="*/ 2147483647 h 44"/>
                <a:gd name="T24" fmla="*/ 2147483647 w 91"/>
                <a:gd name="T25" fmla="*/ 2147483647 h 4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91" h="44">
                  <a:moveTo>
                    <a:pt x="54" y="44"/>
                  </a:moveTo>
                  <a:cubicBezTo>
                    <a:pt x="57" y="42"/>
                    <a:pt x="57" y="42"/>
                    <a:pt x="57" y="42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91" y="6"/>
                    <a:pt x="91" y="4"/>
                  </a:cubicBezTo>
                  <a:cubicBezTo>
                    <a:pt x="91" y="2"/>
                    <a:pt x="89" y="0"/>
                    <a:pt x="8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2" y="37"/>
                    <a:pt x="0" y="38"/>
                    <a:pt x="0" y="40"/>
                  </a:cubicBezTo>
                  <a:cubicBezTo>
                    <a:pt x="0" y="42"/>
                    <a:pt x="2" y="44"/>
                    <a:pt x="4" y="44"/>
                  </a:cubicBezTo>
                  <a:lnTo>
                    <a:pt x="54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1400">
                <a:ea typeface="宋体" charset="-122"/>
              </a:endParaRPr>
            </a:p>
          </p:txBody>
        </p:sp>
        <p:sp>
          <p:nvSpPr>
            <p:cNvPr id="25" name="Freeform 111"/>
            <p:cNvSpPr>
              <a:spLocks noEditPoints="1"/>
            </p:cNvSpPr>
            <p:nvPr/>
          </p:nvSpPr>
          <p:spPr bwMode="auto">
            <a:xfrm>
              <a:off x="0" y="0"/>
              <a:ext cx="422682" cy="239586"/>
            </a:xfrm>
            <a:custGeom>
              <a:avLst/>
              <a:gdLst>
                <a:gd name="T0" fmla="*/ 2147483647 w 76"/>
                <a:gd name="T1" fmla="*/ 0 h 43"/>
                <a:gd name="T2" fmla="*/ 2147483647 w 76"/>
                <a:gd name="T3" fmla="*/ 0 h 43"/>
                <a:gd name="T4" fmla="*/ 2147483647 w 76"/>
                <a:gd name="T5" fmla="*/ 0 h 43"/>
                <a:gd name="T6" fmla="*/ 2147483647 w 76"/>
                <a:gd name="T7" fmla="*/ 0 h 43"/>
                <a:gd name="T8" fmla="*/ 2147483647 w 76"/>
                <a:gd name="T9" fmla="*/ 2147483647 h 43"/>
                <a:gd name="T10" fmla="*/ 2147483647 w 76"/>
                <a:gd name="T11" fmla="*/ 2147483647 h 43"/>
                <a:gd name="T12" fmla="*/ 2147483647 w 76"/>
                <a:gd name="T13" fmla="*/ 2147483647 h 43"/>
                <a:gd name="T14" fmla="*/ 2147483647 w 76"/>
                <a:gd name="T15" fmla="*/ 2147483647 h 43"/>
                <a:gd name="T16" fmla="*/ 2147483647 w 76"/>
                <a:gd name="T17" fmla="*/ 2147483647 h 43"/>
                <a:gd name="T18" fmla="*/ 2147483647 w 76"/>
                <a:gd name="T19" fmla="*/ 2147483647 h 43"/>
                <a:gd name="T20" fmla="*/ 2147483647 w 76"/>
                <a:gd name="T21" fmla="*/ 0 h 43"/>
                <a:gd name="T22" fmla="*/ 2147483647 w 76"/>
                <a:gd name="T23" fmla="*/ 2147483647 h 43"/>
                <a:gd name="T24" fmla="*/ 2147483647 w 76"/>
                <a:gd name="T25" fmla="*/ 2147483647 h 43"/>
                <a:gd name="T26" fmla="*/ 2147483647 w 76"/>
                <a:gd name="T27" fmla="*/ 2147483647 h 43"/>
                <a:gd name="T28" fmla="*/ 2147483647 w 76"/>
                <a:gd name="T29" fmla="*/ 2147483647 h 43"/>
                <a:gd name="T30" fmla="*/ 2147483647 w 76"/>
                <a:gd name="T31" fmla="*/ 2147483647 h 43"/>
                <a:gd name="T32" fmla="*/ 2147483647 w 76"/>
                <a:gd name="T33" fmla="*/ 2147483647 h 43"/>
                <a:gd name="T34" fmla="*/ 2147483647 w 76"/>
                <a:gd name="T35" fmla="*/ 2147483647 h 43"/>
                <a:gd name="T36" fmla="*/ 2147483647 w 76"/>
                <a:gd name="T37" fmla="*/ 2147483647 h 43"/>
                <a:gd name="T38" fmla="*/ 2147483647 w 76"/>
                <a:gd name="T39" fmla="*/ 2147483647 h 43"/>
                <a:gd name="T40" fmla="*/ 2147483647 w 76"/>
                <a:gd name="T41" fmla="*/ 2147483647 h 43"/>
                <a:gd name="T42" fmla="*/ 2147483647 w 76"/>
                <a:gd name="T43" fmla="*/ 2147483647 h 43"/>
                <a:gd name="T44" fmla="*/ 2147483647 w 76"/>
                <a:gd name="T45" fmla="*/ 2147483647 h 43"/>
                <a:gd name="T46" fmla="*/ 2147483647 w 76"/>
                <a:gd name="T47" fmla="*/ 2147483647 h 43"/>
                <a:gd name="T48" fmla="*/ 2147483647 w 76"/>
                <a:gd name="T49" fmla="*/ 2147483647 h 43"/>
                <a:gd name="T50" fmla="*/ 2147483647 w 76"/>
                <a:gd name="T51" fmla="*/ 2147483647 h 43"/>
                <a:gd name="T52" fmla="*/ 2147483647 w 76"/>
                <a:gd name="T53" fmla="*/ 2147483647 h 43"/>
                <a:gd name="T54" fmla="*/ 2147483647 w 76"/>
                <a:gd name="T55" fmla="*/ 2147483647 h 43"/>
                <a:gd name="T56" fmla="*/ 2147483647 w 76"/>
                <a:gd name="T57" fmla="*/ 2147483647 h 43"/>
                <a:gd name="T58" fmla="*/ 2147483647 w 76"/>
                <a:gd name="T59" fmla="*/ 2147483647 h 43"/>
                <a:gd name="T60" fmla="*/ 2147483647 w 76"/>
                <a:gd name="T61" fmla="*/ 2147483647 h 43"/>
                <a:gd name="T62" fmla="*/ 2147483647 w 76"/>
                <a:gd name="T63" fmla="*/ 2147483647 h 43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6" h="43">
                  <a:moveTo>
                    <a:pt x="67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3" y="0"/>
                    <a:pt x="33" y="0"/>
                    <a:pt x="2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" y="0"/>
                    <a:pt x="0" y="5"/>
                    <a:pt x="2" y="10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4" y="39"/>
                    <a:pt x="21" y="43"/>
                    <a:pt x="27" y="43"/>
                  </a:cubicBezTo>
                  <a:cubicBezTo>
                    <a:pt x="49" y="43"/>
                    <a:pt x="49" y="43"/>
                    <a:pt x="49" y="43"/>
                  </a:cubicBezTo>
                  <a:cubicBezTo>
                    <a:pt x="55" y="43"/>
                    <a:pt x="62" y="39"/>
                    <a:pt x="65" y="33"/>
                  </a:cubicBezTo>
                  <a:cubicBezTo>
                    <a:pt x="74" y="10"/>
                    <a:pt x="74" y="10"/>
                    <a:pt x="74" y="10"/>
                  </a:cubicBezTo>
                  <a:cubicBezTo>
                    <a:pt x="76" y="5"/>
                    <a:pt x="73" y="0"/>
                    <a:pt x="67" y="0"/>
                  </a:cubicBezTo>
                  <a:close/>
                  <a:moveTo>
                    <a:pt x="57" y="34"/>
                  </a:moveTo>
                  <a:cubicBezTo>
                    <a:pt x="18" y="34"/>
                    <a:pt x="18" y="34"/>
                    <a:pt x="18" y="34"/>
                  </a:cubicBezTo>
                  <a:cubicBezTo>
                    <a:pt x="18" y="34"/>
                    <a:pt x="17" y="34"/>
                    <a:pt x="17" y="32"/>
                  </a:cubicBezTo>
                  <a:cubicBezTo>
                    <a:pt x="17" y="31"/>
                    <a:pt x="18" y="30"/>
                    <a:pt x="18" y="3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30"/>
                    <a:pt x="58" y="31"/>
                    <a:pt x="58" y="32"/>
                  </a:cubicBezTo>
                  <a:cubicBezTo>
                    <a:pt x="58" y="34"/>
                    <a:pt x="57" y="34"/>
                    <a:pt x="57" y="34"/>
                  </a:cubicBezTo>
                  <a:close/>
                  <a:moveTo>
                    <a:pt x="62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2" y="22"/>
                    <a:pt x="12" y="20"/>
                  </a:cubicBezTo>
                  <a:cubicBezTo>
                    <a:pt x="12" y="19"/>
                    <a:pt x="13" y="18"/>
                    <a:pt x="13" y="18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63" y="18"/>
                    <a:pt x="63" y="19"/>
                    <a:pt x="63" y="20"/>
                  </a:cubicBezTo>
                  <a:cubicBezTo>
                    <a:pt x="63" y="22"/>
                    <a:pt x="63" y="23"/>
                    <a:pt x="62" y="23"/>
                  </a:cubicBezTo>
                  <a:close/>
                  <a:moveTo>
                    <a:pt x="65" y="11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8" y="10"/>
                    <a:pt x="8" y="8"/>
                  </a:cubicBezTo>
                  <a:cubicBezTo>
                    <a:pt x="8" y="7"/>
                    <a:pt x="9" y="6"/>
                    <a:pt x="10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6" y="6"/>
                    <a:pt x="67" y="7"/>
                    <a:pt x="67" y="8"/>
                  </a:cubicBezTo>
                  <a:cubicBezTo>
                    <a:pt x="67" y="10"/>
                    <a:pt x="66" y="11"/>
                    <a:pt x="6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1400">
                <a:ea typeface="宋体" charset="-122"/>
              </a:endParaRPr>
            </a:p>
          </p:txBody>
        </p:sp>
      </p:grpSp>
      <p:sp>
        <p:nvSpPr>
          <p:cNvPr id="26" name="文本框 65"/>
          <p:cNvSpPr txBox="1">
            <a:spLocks noChangeArrowheads="1"/>
          </p:cNvSpPr>
          <p:nvPr/>
        </p:nvSpPr>
        <p:spPr bwMode="auto">
          <a:xfrm>
            <a:off x="5703012" y="2557887"/>
            <a:ext cx="37258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800" b="1">
                <a:latin typeface="微软雅黑" pitchFamily="34" charset="-122"/>
                <a:ea typeface="微软雅黑" pitchFamily="34" charset="-122"/>
                <a:cs typeface="Arial" pitchFamily="34" charset="0"/>
              </a:rPr>
              <a:t>多元化应用渠道</a:t>
            </a:r>
          </a:p>
        </p:txBody>
      </p:sp>
      <p:sp>
        <p:nvSpPr>
          <p:cNvPr id="27" name="矩形 26"/>
          <p:cNvSpPr/>
          <p:nvPr/>
        </p:nvSpPr>
        <p:spPr>
          <a:xfrm>
            <a:off x="774686" y="3507854"/>
            <a:ext cx="7553275" cy="1319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DMP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(Data-Management Platform)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数据管理平台，通过利用京东真实丰富的用户购物数据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广告主自有数据、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第三方数据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，打破数据孤岛，为合作方提供多维度人群标签，将其高效率的应用在精准营销中，提升电商营销整体价值。</a:t>
            </a:r>
          </a:p>
        </p:txBody>
      </p:sp>
    </p:spTree>
    <p:extLst>
      <p:ext uri="{BB962C8B-B14F-4D97-AF65-F5344CB8AC3E}">
        <p14:creationId xmlns:p14="http://schemas.microsoft.com/office/powerpoint/2010/main" val="325440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29230" y="156925"/>
            <a:ext cx="668450" cy="668450"/>
            <a:chOff x="253166" y="143170"/>
            <a:chExt cx="1106424" cy="1106424"/>
          </a:xfrm>
        </p:grpSpPr>
        <p:sp>
          <p:nvSpPr>
            <p:cNvPr id="2" name="Oval 36"/>
            <p:cNvSpPr/>
            <p:nvPr/>
          </p:nvSpPr>
          <p:spPr>
            <a:xfrm>
              <a:off x="253166" y="143170"/>
              <a:ext cx="1106424" cy="1106424"/>
            </a:xfrm>
            <a:prstGeom prst="ellipse">
              <a:avLst/>
            </a:prstGeom>
            <a:noFill/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3" name="Oval 37"/>
            <p:cNvSpPr/>
            <p:nvPr/>
          </p:nvSpPr>
          <p:spPr>
            <a:xfrm>
              <a:off x="390741" y="280745"/>
              <a:ext cx="831273" cy="83127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 smtClean="0"/>
                <a:t>2</a:t>
              </a:r>
              <a:endParaRPr lang="en-GB" sz="2000" b="1" dirty="0"/>
            </a:p>
          </p:txBody>
        </p:sp>
      </p:grpSp>
      <p:sp>
        <p:nvSpPr>
          <p:cNvPr id="4" name="TextBox 58"/>
          <p:cNvSpPr txBox="1"/>
          <p:nvPr/>
        </p:nvSpPr>
        <p:spPr>
          <a:xfrm>
            <a:off x="998556" y="291094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accent5"/>
                </a:solidFill>
                <a:latin typeface="+mj-ea"/>
                <a:ea typeface="+mj-ea"/>
              </a:rPr>
              <a:t>DMP</a:t>
            </a:r>
            <a:endParaRPr lang="en-GB" altLang="zh-CN" b="1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31" y="1789911"/>
            <a:ext cx="531813" cy="474663"/>
          </a:xfrm>
          <a:prstGeom prst="rect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5" y="2663928"/>
            <a:ext cx="639763" cy="472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内容占位符 6"/>
          <p:cNvSpPr txBox="1">
            <a:spLocks/>
          </p:cNvSpPr>
          <p:nvPr/>
        </p:nvSpPr>
        <p:spPr bwMode="auto">
          <a:xfrm>
            <a:off x="1187624" y="1845597"/>
            <a:ext cx="2262162" cy="363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zh-CN" altLang="en-US" sz="1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STHeiti Light"/>
              </a:rPr>
              <a:t>广告主提供的消费者数据</a:t>
            </a:r>
          </a:p>
        </p:txBody>
      </p:sp>
      <p:sp>
        <p:nvSpPr>
          <p:cNvPr id="10" name="内容占位符 6"/>
          <p:cNvSpPr txBox="1">
            <a:spLocks/>
          </p:cNvSpPr>
          <p:nvPr/>
        </p:nvSpPr>
        <p:spPr bwMode="auto">
          <a:xfrm>
            <a:off x="1187624" y="2703407"/>
            <a:ext cx="1909763" cy="38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zh-CN" altLang="en-US" sz="1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STHeiti Light"/>
              </a:rPr>
              <a:t>京东消费者识别体系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25" y="3652839"/>
            <a:ext cx="427831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内容占位符 6"/>
          <p:cNvSpPr txBox="1">
            <a:spLocks/>
          </p:cNvSpPr>
          <p:nvPr/>
        </p:nvSpPr>
        <p:spPr bwMode="auto">
          <a:xfrm>
            <a:off x="1187624" y="3715544"/>
            <a:ext cx="1926645" cy="38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zh-CN" altLang="en-US" sz="1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STHeiti Light"/>
              </a:rPr>
              <a:t>第三方数据</a:t>
            </a:r>
          </a:p>
        </p:txBody>
      </p:sp>
      <p:sp>
        <p:nvSpPr>
          <p:cNvPr id="14" name="下箭头 13"/>
          <p:cNvSpPr/>
          <p:nvPr/>
        </p:nvSpPr>
        <p:spPr>
          <a:xfrm rot="16200000">
            <a:off x="4070313" y="2243006"/>
            <a:ext cx="337343" cy="1494209"/>
          </a:xfrm>
          <a:prstGeom prst="downArrow">
            <a:avLst>
              <a:gd name="adj1" fmla="val 56954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STHeiti Light" charset="-122"/>
            </a:endParaRPr>
          </a:p>
        </p:txBody>
      </p:sp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983" y="1782580"/>
            <a:ext cx="553257" cy="407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723976"/>
            <a:ext cx="583508" cy="377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内容占位符 6"/>
          <p:cNvSpPr txBox="1">
            <a:spLocks/>
          </p:cNvSpPr>
          <p:nvPr/>
        </p:nvSpPr>
        <p:spPr>
          <a:xfrm>
            <a:off x="5973419" y="3652839"/>
            <a:ext cx="2775045" cy="71911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n-US" altLang="zh-CN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 Light" charset="-122"/>
              </a:rPr>
              <a:t>9</a:t>
            </a: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 Light" charset="-122"/>
              </a:rPr>
              <a:t>大行业垂直标签</a:t>
            </a:r>
            <a:endParaRPr lang="en-US" altLang="zh-CN" sz="1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Heiti Light" charset="-122"/>
            </a:endParaRPr>
          </a:p>
          <a:p>
            <a:pPr>
              <a:lnSpc>
                <a:spcPct val="90000"/>
              </a:lnSpc>
              <a:buClr>
                <a:srgbClr val="C00000"/>
              </a:buClr>
              <a:buFont typeface="Wingdings" pitchFamily="2" charset="2"/>
              <a:buChar char="ü"/>
              <a:defRPr/>
            </a:pPr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 Light" charset="-122"/>
              </a:rPr>
              <a:t>游戏人群、服饰偏好人群、母婴人群</a:t>
            </a:r>
            <a:r>
              <a: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 Light" charset="-122"/>
              </a:rPr>
              <a:t>……</a:t>
            </a:r>
          </a:p>
          <a:p>
            <a:pPr>
              <a:lnSpc>
                <a:spcPct val="90000"/>
              </a:lnSpc>
              <a:buClr>
                <a:srgbClr val="C00000"/>
              </a:buClr>
              <a:buFont typeface="Wingdings" pitchFamily="2" charset="2"/>
              <a:buChar char="ü"/>
              <a:defRPr/>
            </a:pPr>
            <a:endParaRPr lang="zh-CN" altLang="en-US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Heiti Light" charset="-122"/>
            </a:endParaRPr>
          </a:p>
        </p:txBody>
      </p:sp>
      <p:pic>
        <p:nvPicPr>
          <p:cNvPr id="18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3" y="5695950"/>
            <a:ext cx="8890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内容占位符 6"/>
          <p:cNvSpPr txBox="1">
            <a:spLocks/>
          </p:cNvSpPr>
          <p:nvPr/>
        </p:nvSpPr>
        <p:spPr bwMode="auto">
          <a:xfrm>
            <a:off x="7196138" y="5778500"/>
            <a:ext cx="4043362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zh-CN" altLang="en-US" sz="1400" b="1">
                <a:latin typeface="微软雅黑" pitchFamily="34" charset="-122"/>
                <a:ea typeface="微软雅黑" pitchFamily="34" charset="-122"/>
                <a:cs typeface="STHeiti Light"/>
              </a:rPr>
              <a:t>广告主私有标签库</a:t>
            </a:r>
            <a:r>
              <a:rPr lang="en-US" altLang="zh-CN" sz="1400" b="1">
                <a:latin typeface="微软雅黑" pitchFamily="34" charset="-122"/>
                <a:ea typeface="微软雅黑" pitchFamily="34" charset="-122"/>
                <a:cs typeface="STHeiti Light"/>
              </a:rPr>
              <a:t>/</a:t>
            </a:r>
            <a:r>
              <a:rPr lang="zh-CN" altLang="en-US" sz="1400" b="1">
                <a:latin typeface="微软雅黑" pitchFamily="34" charset="-122"/>
                <a:ea typeface="微软雅黑" pitchFamily="34" charset="-122"/>
                <a:cs typeface="STHeiti Light"/>
              </a:rPr>
              <a:t>种子包</a:t>
            </a:r>
          </a:p>
        </p:txBody>
      </p:sp>
      <p:sp>
        <p:nvSpPr>
          <p:cNvPr id="20" name="内容占位符 6"/>
          <p:cNvSpPr txBox="1">
            <a:spLocks/>
          </p:cNvSpPr>
          <p:nvPr/>
        </p:nvSpPr>
        <p:spPr bwMode="auto">
          <a:xfrm>
            <a:off x="3563888" y="2538413"/>
            <a:ext cx="1930400" cy="58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zh-CN" altLang="en-US" sz="16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STHeiti Light"/>
              </a:rPr>
              <a:t>京准通</a:t>
            </a:r>
            <a:r>
              <a:rPr lang="en-US" altLang="zh-CN" sz="16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STHeiti Light"/>
              </a:rPr>
              <a:t>DMP</a:t>
            </a:r>
            <a:endParaRPr lang="zh-CN" altLang="en-US" sz="1600" b="1" dirty="0">
              <a:solidFill>
                <a:srgbClr val="404040"/>
              </a:solidFill>
              <a:latin typeface="微软雅黑" pitchFamily="34" charset="-122"/>
              <a:ea typeface="微软雅黑" pitchFamily="34" charset="-122"/>
              <a:cs typeface="STHeiti Light"/>
            </a:endParaRPr>
          </a:p>
        </p:txBody>
      </p:sp>
      <p:grpSp>
        <p:nvGrpSpPr>
          <p:cNvPr id="21" name="组合 51"/>
          <p:cNvGrpSpPr/>
          <p:nvPr/>
        </p:nvGrpSpPr>
        <p:grpSpPr>
          <a:xfrm>
            <a:off x="5321082" y="2753989"/>
            <a:ext cx="381488" cy="382221"/>
            <a:chOff x="2080096" y="3155951"/>
            <a:chExt cx="547688" cy="546100"/>
          </a:xfrm>
          <a:solidFill>
            <a:schemeClr val="tx1"/>
          </a:solidFill>
        </p:grpSpPr>
        <p:sp>
          <p:nvSpPr>
            <p:cNvPr id="22" name="Freeform 80"/>
            <p:cNvSpPr>
              <a:spLocks noEditPoints="1"/>
            </p:cNvSpPr>
            <p:nvPr/>
          </p:nvSpPr>
          <p:spPr bwMode="auto">
            <a:xfrm>
              <a:off x="2157883" y="3235326"/>
              <a:ext cx="390525" cy="390525"/>
            </a:xfrm>
            <a:custGeom>
              <a:avLst/>
              <a:gdLst>
                <a:gd name="T0" fmla="*/ 116 w 137"/>
                <a:gd name="T1" fmla="*/ 68 h 137"/>
                <a:gd name="T2" fmla="*/ 120 w 137"/>
                <a:gd name="T3" fmla="*/ 64 h 137"/>
                <a:gd name="T4" fmla="*/ 137 w 137"/>
                <a:gd name="T5" fmla="*/ 64 h 137"/>
                <a:gd name="T6" fmla="*/ 73 w 137"/>
                <a:gd name="T7" fmla="*/ 0 h 137"/>
                <a:gd name="T8" fmla="*/ 73 w 137"/>
                <a:gd name="T9" fmla="*/ 17 h 137"/>
                <a:gd name="T10" fmla="*/ 69 w 137"/>
                <a:gd name="T11" fmla="*/ 21 h 137"/>
                <a:gd name="T12" fmla="*/ 65 w 137"/>
                <a:gd name="T13" fmla="*/ 17 h 137"/>
                <a:gd name="T14" fmla="*/ 65 w 137"/>
                <a:gd name="T15" fmla="*/ 0 h 137"/>
                <a:gd name="T16" fmla="*/ 0 w 137"/>
                <a:gd name="T17" fmla="*/ 64 h 137"/>
                <a:gd name="T18" fmla="*/ 17 w 137"/>
                <a:gd name="T19" fmla="*/ 64 h 137"/>
                <a:gd name="T20" fmla="*/ 21 w 137"/>
                <a:gd name="T21" fmla="*/ 68 h 137"/>
                <a:gd name="T22" fmla="*/ 17 w 137"/>
                <a:gd name="T23" fmla="*/ 72 h 137"/>
                <a:gd name="T24" fmla="*/ 0 w 137"/>
                <a:gd name="T25" fmla="*/ 72 h 137"/>
                <a:gd name="T26" fmla="*/ 65 w 137"/>
                <a:gd name="T27" fmla="*/ 137 h 137"/>
                <a:gd name="T28" fmla="*/ 65 w 137"/>
                <a:gd name="T29" fmla="*/ 120 h 137"/>
                <a:gd name="T30" fmla="*/ 69 w 137"/>
                <a:gd name="T31" fmla="*/ 116 h 137"/>
                <a:gd name="T32" fmla="*/ 73 w 137"/>
                <a:gd name="T33" fmla="*/ 120 h 137"/>
                <a:gd name="T34" fmla="*/ 73 w 137"/>
                <a:gd name="T35" fmla="*/ 137 h 137"/>
                <a:gd name="T36" fmla="*/ 137 w 137"/>
                <a:gd name="T37" fmla="*/ 72 h 137"/>
                <a:gd name="T38" fmla="*/ 120 w 137"/>
                <a:gd name="T39" fmla="*/ 72 h 137"/>
                <a:gd name="T40" fmla="*/ 116 w 137"/>
                <a:gd name="T41" fmla="*/ 68 h 137"/>
                <a:gd name="T42" fmla="*/ 105 w 137"/>
                <a:gd name="T43" fmla="*/ 72 h 137"/>
                <a:gd name="T44" fmla="*/ 81 w 137"/>
                <a:gd name="T45" fmla="*/ 72 h 137"/>
                <a:gd name="T46" fmla="*/ 69 w 137"/>
                <a:gd name="T47" fmla="*/ 82 h 137"/>
                <a:gd name="T48" fmla="*/ 55 w 137"/>
                <a:gd name="T49" fmla="*/ 68 h 137"/>
                <a:gd name="T50" fmla="*/ 69 w 137"/>
                <a:gd name="T51" fmla="*/ 55 h 137"/>
                <a:gd name="T52" fmla="*/ 69 w 137"/>
                <a:gd name="T53" fmla="*/ 55 h 137"/>
                <a:gd name="T54" fmla="*/ 84 w 137"/>
                <a:gd name="T55" fmla="*/ 9 h 137"/>
                <a:gd name="T56" fmla="*/ 89 w 137"/>
                <a:gd name="T57" fmla="*/ 6 h 137"/>
                <a:gd name="T58" fmla="*/ 91 w 137"/>
                <a:gd name="T59" fmla="*/ 11 h 137"/>
                <a:gd name="T60" fmla="*/ 76 w 137"/>
                <a:gd name="T61" fmla="*/ 57 h 137"/>
                <a:gd name="T62" fmla="*/ 81 w 137"/>
                <a:gd name="T63" fmla="*/ 64 h 137"/>
                <a:gd name="T64" fmla="*/ 105 w 137"/>
                <a:gd name="T65" fmla="*/ 64 h 137"/>
                <a:gd name="T66" fmla="*/ 109 w 137"/>
                <a:gd name="T67" fmla="*/ 68 h 137"/>
                <a:gd name="T68" fmla="*/ 105 w 137"/>
                <a:gd name="T69" fmla="*/ 72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7" h="137">
                  <a:moveTo>
                    <a:pt x="116" y="68"/>
                  </a:moveTo>
                  <a:cubicBezTo>
                    <a:pt x="116" y="66"/>
                    <a:pt x="118" y="64"/>
                    <a:pt x="120" y="64"/>
                  </a:cubicBezTo>
                  <a:cubicBezTo>
                    <a:pt x="137" y="64"/>
                    <a:pt x="137" y="64"/>
                    <a:pt x="137" y="64"/>
                  </a:cubicBezTo>
                  <a:cubicBezTo>
                    <a:pt x="135" y="30"/>
                    <a:pt x="107" y="2"/>
                    <a:pt x="73" y="0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73" y="19"/>
                    <a:pt x="71" y="21"/>
                    <a:pt x="69" y="21"/>
                  </a:cubicBezTo>
                  <a:cubicBezTo>
                    <a:pt x="66" y="21"/>
                    <a:pt x="65" y="19"/>
                    <a:pt x="65" y="17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30" y="2"/>
                    <a:pt x="2" y="30"/>
                    <a:pt x="0" y="64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19" y="64"/>
                    <a:pt x="21" y="66"/>
                    <a:pt x="21" y="68"/>
                  </a:cubicBezTo>
                  <a:cubicBezTo>
                    <a:pt x="21" y="71"/>
                    <a:pt x="19" y="72"/>
                    <a:pt x="17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2" y="107"/>
                    <a:pt x="30" y="135"/>
                    <a:pt x="65" y="137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8"/>
                    <a:pt x="66" y="116"/>
                    <a:pt x="69" y="116"/>
                  </a:cubicBezTo>
                  <a:cubicBezTo>
                    <a:pt x="71" y="116"/>
                    <a:pt x="73" y="118"/>
                    <a:pt x="73" y="120"/>
                  </a:cubicBezTo>
                  <a:cubicBezTo>
                    <a:pt x="73" y="137"/>
                    <a:pt x="73" y="137"/>
                    <a:pt x="73" y="137"/>
                  </a:cubicBezTo>
                  <a:cubicBezTo>
                    <a:pt x="107" y="135"/>
                    <a:pt x="135" y="107"/>
                    <a:pt x="137" y="72"/>
                  </a:cubicBezTo>
                  <a:cubicBezTo>
                    <a:pt x="120" y="72"/>
                    <a:pt x="120" y="72"/>
                    <a:pt x="120" y="72"/>
                  </a:cubicBezTo>
                  <a:cubicBezTo>
                    <a:pt x="118" y="72"/>
                    <a:pt x="116" y="71"/>
                    <a:pt x="116" y="68"/>
                  </a:cubicBezTo>
                  <a:close/>
                  <a:moveTo>
                    <a:pt x="105" y="72"/>
                  </a:moveTo>
                  <a:cubicBezTo>
                    <a:pt x="81" y="72"/>
                    <a:pt x="81" y="72"/>
                    <a:pt x="81" y="72"/>
                  </a:cubicBezTo>
                  <a:cubicBezTo>
                    <a:pt x="80" y="78"/>
                    <a:pt x="75" y="82"/>
                    <a:pt x="69" y="82"/>
                  </a:cubicBezTo>
                  <a:cubicBezTo>
                    <a:pt x="61" y="82"/>
                    <a:pt x="55" y="76"/>
                    <a:pt x="55" y="68"/>
                  </a:cubicBezTo>
                  <a:cubicBezTo>
                    <a:pt x="55" y="61"/>
                    <a:pt x="61" y="55"/>
                    <a:pt x="69" y="55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4" y="6"/>
                    <a:pt x="87" y="5"/>
                    <a:pt x="89" y="6"/>
                  </a:cubicBezTo>
                  <a:cubicBezTo>
                    <a:pt x="91" y="7"/>
                    <a:pt x="92" y="9"/>
                    <a:pt x="91" y="11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79" y="59"/>
                    <a:pt x="81" y="62"/>
                    <a:pt x="81" y="64"/>
                  </a:cubicBezTo>
                  <a:cubicBezTo>
                    <a:pt x="105" y="64"/>
                    <a:pt x="105" y="64"/>
                    <a:pt x="105" y="64"/>
                  </a:cubicBezTo>
                  <a:cubicBezTo>
                    <a:pt x="107" y="64"/>
                    <a:pt x="109" y="66"/>
                    <a:pt x="109" y="68"/>
                  </a:cubicBezTo>
                  <a:cubicBezTo>
                    <a:pt x="109" y="71"/>
                    <a:pt x="107" y="72"/>
                    <a:pt x="105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82"/>
            <p:cNvSpPr>
              <a:spLocks noEditPoints="1"/>
            </p:cNvSpPr>
            <p:nvPr/>
          </p:nvSpPr>
          <p:spPr bwMode="auto">
            <a:xfrm>
              <a:off x="2080096" y="3155951"/>
              <a:ext cx="547688" cy="546100"/>
            </a:xfrm>
            <a:custGeom>
              <a:avLst/>
              <a:gdLst>
                <a:gd name="T0" fmla="*/ 96 w 192"/>
                <a:gd name="T1" fmla="*/ 0 h 192"/>
                <a:gd name="T2" fmla="*/ 0 w 192"/>
                <a:gd name="T3" fmla="*/ 96 h 192"/>
                <a:gd name="T4" fmla="*/ 96 w 192"/>
                <a:gd name="T5" fmla="*/ 192 h 192"/>
                <a:gd name="T6" fmla="*/ 192 w 192"/>
                <a:gd name="T7" fmla="*/ 96 h 192"/>
                <a:gd name="T8" fmla="*/ 96 w 192"/>
                <a:gd name="T9" fmla="*/ 0 h 192"/>
                <a:gd name="T10" fmla="*/ 96 w 192"/>
                <a:gd name="T11" fmla="*/ 173 h 192"/>
                <a:gd name="T12" fmla="*/ 19 w 192"/>
                <a:gd name="T13" fmla="*/ 96 h 192"/>
                <a:gd name="T14" fmla="*/ 96 w 192"/>
                <a:gd name="T15" fmla="*/ 20 h 192"/>
                <a:gd name="T16" fmla="*/ 172 w 192"/>
                <a:gd name="T17" fmla="*/ 96 h 192"/>
                <a:gd name="T18" fmla="*/ 96 w 192"/>
                <a:gd name="T19" fmla="*/ 173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192">
                  <a:moveTo>
                    <a:pt x="96" y="0"/>
                  </a:moveTo>
                  <a:cubicBezTo>
                    <a:pt x="43" y="0"/>
                    <a:pt x="0" y="44"/>
                    <a:pt x="0" y="96"/>
                  </a:cubicBezTo>
                  <a:cubicBezTo>
                    <a:pt x="0" y="149"/>
                    <a:pt x="43" y="192"/>
                    <a:pt x="96" y="192"/>
                  </a:cubicBezTo>
                  <a:cubicBezTo>
                    <a:pt x="148" y="192"/>
                    <a:pt x="192" y="149"/>
                    <a:pt x="192" y="96"/>
                  </a:cubicBezTo>
                  <a:cubicBezTo>
                    <a:pt x="192" y="44"/>
                    <a:pt x="148" y="0"/>
                    <a:pt x="96" y="0"/>
                  </a:cubicBezTo>
                  <a:close/>
                  <a:moveTo>
                    <a:pt x="96" y="173"/>
                  </a:moveTo>
                  <a:cubicBezTo>
                    <a:pt x="53" y="173"/>
                    <a:pt x="19" y="139"/>
                    <a:pt x="19" y="96"/>
                  </a:cubicBezTo>
                  <a:cubicBezTo>
                    <a:pt x="19" y="54"/>
                    <a:pt x="53" y="20"/>
                    <a:pt x="96" y="20"/>
                  </a:cubicBezTo>
                  <a:cubicBezTo>
                    <a:pt x="138" y="20"/>
                    <a:pt x="172" y="54"/>
                    <a:pt x="172" y="96"/>
                  </a:cubicBezTo>
                  <a:cubicBezTo>
                    <a:pt x="172" y="139"/>
                    <a:pt x="138" y="173"/>
                    <a:pt x="96" y="1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矩形 1"/>
          <p:cNvSpPr>
            <a:spLocks noChangeArrowheads="1"/>
          </p:cNvSpPr>
          <p:nvPr/>
        </p:nvSpPr>
        <p:spPr bwMode="auto">
          <a:xfrm>
            <a:off x="306387" y="1569361"/>
            <a:ext cx="3041477" cy="2872458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zh-CN" altLang="en-US" sz="12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74"/>
          <p:cNvSpPr>
            <a:spLocks noChangeArrowheads="1"/>
          </p:cNvSpPr>
          <p:nvPr/>
        </p:nvSpPr>
        <p:spPr bwMode="auto">
          <a:xfrm>
            <a:off x="5076057" y="1591339"/>
            <a:ext cx="3744415" cy="2852619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zh-CN" altLang="en-US" sz="12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内容占位符 6"/>
          <p:cNvSpPr txBox="1">
            <a:spLocks/>
          </p:cNvSpPr>
          <p:nvPr/>
        </p:nvSpPr>
        <p:spPr bwMode="auto">
          <a:xfrm>
            <a:off x="1136018" y="1059582"/>
            <a:ext cx="1679252" cy="403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zh-CN" altLang="en-US" sz="16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STHeiti Light"/>
              </a:rPr>
              <a:t>广告主数据</a:t>
            </a:r>
          </a:p>
        </p:txBody>
      </p:sp>
      <p:sp>
        <p:nvSpPr>
          <p:cNvPr id="27" name="内容占位符 6"/>
          <p:cNvSpPr txBox="1">
            <a:spLocks/>
          </p:cNvSpPr>
          <p:nvPr/>
        </p:nvSpPr>
        <p:spPr bwMode="auto">
          <a:xfrm>
            <a:off x="6300192" y="1059582"/>
            <a:ext cx="1190328" cy="403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zh-CN" altLang="en-US" sz="16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STHeiti Light"/>
              </a:rPr>
              <a:t>受众选择</a:t>
            </a:r>
          </a:p>
        </p:txBody>
      </p:sp>
      <p:sp>
        <p:nvSpPr>
          <p:cNvPr id="28" name="内容占位符 6"/>
          <p:cNvSpPr txBox="1">
            <a:spLocks/>
          </p:cNvSpPr>
          <p:nvPr/>
        </p:nvSpPr>
        <p:spPr>
          <a:xfrm>
            <a:off x="5973419" y="2703408"/>
            <a:ext cx="2775045" cy="94943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 Light" charset="-122"/>
              </a:rPr>
              <a:t>平台标签</a:t>
            </a:r>
            <a:endParaRPr lang="en-US" altLang="zh-CN" sz="1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Heiti Light" charset="-122"/>
            </a:endParaRPr>
          </a:p>
          <a:p>
            <a:pPr>
              <a:buClr>
                <a:srgbClr val="C00000"/>
              </a:buClr>
              <a:buFont typeface="Wingdings" pitchFamily="2" charset="2"/>
              <a:buChar char="ü"/>
              <a:defRPr/>
            </a:pPr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 Light" charset="-122"/>
              </a:rPr>
              <a:t>基本信息：性别、年龄、职业</a:t>
            </a:r>
            <a:r>
              <a: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 Light" charset="-122"/>
              </a:rPr>
              <a:t>…..</a:t>
            </a:r>
          </a:p>
          <a:p>
            <a:pPr>
              <a:buClr>
                <a:srgbClr val="C00000"/>
              </a:buClr>
              <a:buFont typeface="Wingdings" pitchFamily="2" charset="2"/>
              <a:buChar char="ü"/>
              <a:defRPr/>
            </a:pPr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 Light" charset="-122"/>
              </a:rPr>
              <a:t>购物行为：购买力、购物兴趣、常用下单设备、支付方式偏好、促销敏感度</a:t>
            </a:r>
            <a:r>
              <a: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 Light" charset="-122"/>
              </a:rPr>
              <a:t>….</a:t>
            </a:r>
          </a:p>
          <a:p>
            <a:pPr marL="0" indent="0">
              <a:buFont typeface="Wingdings" pitchFamily="2" charset="2"/>
              <a:buNone/>
              <a:defRPr/>
            </a:pP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Heiti Light" charset="-122"/>
            </a:endParaRPr>
          </a:p>
        </p:txBody>
      </p:sp>
      <p:sp>
        <p:nvSpPr>
          <p:cNvPr id="29" name="内容占位符 6"/>
          <p:cNvSpPr txBox="1">
            <a:spLocks/>
          </p:cNvSpPr>
          <p:nvPr/>
        </p:nvSpPr>
        <p:spPr>
          <a:xfrm>
            <a:off x="5973419" y="1711276"/>
            <a:ext cx="2775045" cy="95265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 Light" charset="-122"/>
              </a:rPr>
              <a:t>行为</a:t>
            </a: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 Light" charset="-122"/>
              </a:rPr>
              <a:t>标签</a:t>
            </a:r>
            <a:endParaRPr lang="en-US" altLang="zh-CN" sz="1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Heiti Light" charset="-122"/>
            </a:endParaRPr>
          </a:p>
          <a:p>
            <a:pPr>
              <a:buClr>
                <a:srgbClr val="C00000"/>
              </a:buClr>
              <a:buFont typeface="Wingdings" pitchFamily="2" charset="2"/>
              <a:buChar char="ü"/>
              <a:defRPr/>
            </a:pPr>
            <a:r>
              <a:rPr lang="zh-CN" altLang="en-US" sz="1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 Light" charset="-122"/>
              </a:rPr>
              <a:t>品牌人群：核心人群、竞品人群、意向人群、潜在人群</a:t>
            </a:r>
            <a:endParaRPr lang="en-US" altLang="zh-CN" sz="11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Heiti Light" charset="-122"/>
            </a:endParaRPr>
          </a:p>
          <a:p>
            <a:pPr>
              <a:buClr>
                <a:srgbClr val="C00000"/>
              </a:buClr>
              <a:buFont typeface="Wingdings" pitchFamily="2" charset="2"/>
              <a:buChar char="ü"/>
              <a:defRPr/>
            </a:pPr>
            <a:r>
              <a:rPr lang="zh-CN" altLang="en-US" sz="1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 Light" charset="-122"/>
              </a:rPr>
              <a:t>广告再营销：点击过广告；</a:t>
            </a:r>
            <a:endParaRPr lang="en-US" altLang="zh-CN" sz="11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Heiti Light" charset="-122"/>
            </a:endParaRPr>
          </a:p>
          <a:p>
            <a:pPr>
              <a:buClr>
                <a:srgbClr val="C00000"/>
              </a:buClr>
              <a:buFont typeface="Wingdings" pitchFamily="2" charset="2"/>
              <a:buChar char="ü"/>
              <a:defRPr/>
            </a:pPr>
            <a:r>
              <a:rPr lang="zh-CN" altLang="en-US" sz="1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 Light" charset="-122"/>
              </a:rPr>
              <a:t>购物行为：</a:t>
            </a:r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 Light" charset="-122"/>
              </a:rPr>
              <a:t>购买、浏览、搜索、加购物车、加</a:t>
            </a:r>
            <a:r>
              <a:rPr lang="zh-CN" altLang="en-US" sz="1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 Light" charset="-122"/>
              </a:rPr>
              <a:t>关注</a:t>
            </a:r>
            <a:endParaRPr lang="en-US" altLang="zh-CN" sz="105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Heiti Light" charset="-122"/>
            </a:endParaRPr>
          </a:p>
          <a:p>
            <a:pPr marL="0" indent="0">
              <a:buFont typeface="Wingdings" pitchFamily="2" charset="2"/>
              <a:buNone/>
              <a:defRPr/>
            </a:pP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Heiti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923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29230" y="156925"/>
            <a:ext cx="668450" cy="668450"/>
            <a:chOff x="253166" y="143170"/>
            <a:chExt cx="1106424" cy="1106424"/>
          </a:xfrm>
        </p:grpSpPr>
        <p:sp>
          <p:nvSpPr>
            <p:cNvPr id="2" name="Oval 36"/>
            <p:cNvSpPr/>
            <p:nvPr/>
          </p:nvSpPr>
          <p:spPr>
            <a:xfrm>
              <a:off x="253166" y="143170"/>
              <a:ext cx="1106424" cy="1106424"/>
            </a:xfrm>
            <a:prstGeom prst="ellipse">
              <a:avLst/>
            </a:prstGeom>
            <a:noFill/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3" name="Oval 37"/>
            <p:cNvSpPr/>
            <p:nvPr/>
          </p:nvSpPr>
          <p:spPr>
            <a:xfrm>
              <a:off x="390741" y="280745"/>
              <a:ext cx="831273" cy="83127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 smtClean="0"/>
                <a:t>2</a:t>
              </a:r>
              <a:endParaRPr lang="en-GB" sz="2000" b="1" dirty="0"/>
            </a:p>
          </p:txBody>
        </p:sp>
      </p:grpSp>
      <p:sp>
        <p:nvSpPr>
          <p:cNvPr id="4" name="TextBox 58"/>
          <p:cNvSpPr txBox="1"/>
          <p:nvPr/>
        </p:nvSpPr>
        <p:spPr>
          <a:xfrm>
            <a:off x="998556" y="291094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accent5"/>
                </a:solidFill>
                <a:latin typeface="+mj-ea"/>
                <a:ea typeface="+mj-ea"/>
              </a:rPr>
              <a:t>DMP</a:t>
            </a:r>
            <a:endParaRPr lang="en-GB" altLang="zh-CN" b="1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2439869939"/>
              </p:ext>
            </p:extLst>
          </p:nvPr>
        </p:nvGraphicFramePr>
        <p:xfrm>
          <a:off x="329230" y="1386383"/>
          <a:ext cx="8527410" cy="36336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矩形 12"/>
          <p:cNvSpPr>
            <a:spLocks noChangeArrowheads="1"/>
          </p:cNvSpPr>
          <p:nvPr/>
        </p:nvSpPr>
        <p:spPr bwMode="auto">
          <a:xfrm>
            <a:off x="412346" y="987574"/>
            <a:ext cx="8435975" cy="33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 defTabSz="912813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2813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2813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2813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2813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多维度的标签体系</a:t>
            </a:r>
            <a:endParaRPr lang="zh-CN" altLang="en-US" sz="16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987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29230" y="156925"/>
            <a:ext cx="668450" cy="668450"/>
            <a:chOff x="253166" y="143170"/>
            <a:chExt cx="1106424" cy="1106424"/>
          </a:xfrm>
        </p:grpSpPr>
        <p:sp>
          <p:nvSpPr>
            <p:cNvPr id="2" name="Oval 36"/>
            <p:cNvSpPr/>
            <p:nvPr/>
          </p:nvSpPr>
          <p:spPr>
            <a:xfrm>
              <a:off x="253166" y="143170"/>
              <a:ext cx="1106424" cy="1106424"/>
            </a:xfrm>
            <a:prstGeom prst="ellipse">
              <a:avLst/>
            </a:prstGeom>
            <a:noFill/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3" name="Oval 37"/>
            <p:cNvSpPr/>
            <p:nvPr/>
          </p:nvSpPr>
          <p:spPr>
            <a:xfrm>
              <a:off x="390741" y="280745"/>
              <a:ext cx="831273" cy="83127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 smtClean="0"/>
                <a:t>2</a:t>
              </a:r>
              <a:endParaRPr lang="en-GB" sz="2000" b="1" dirty="0"/>
            </a:p>
          </p:txBody>
        </p:sp>
      </p:grpSp>
      <p:sp>
        <p:nvSpPr>
          <p:cNvPr id="4" name="TextBox 58"/>
          <p:cNvSpPr txBox="1"/>
          <p:nvPr/>
        </p:nvSpPr>
        <p:spPr>
          <a:xfrm>
            <a:off x="998556" y="291094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accent5"/>
                </a:solidFill>
                <a:latin typeface="+mj-ea"/>
                <a:ea typeface="+mj-ea"/>
              </a:rPr>
              <a:t>DMP</a:t>
            </a:r>
            <a:endParaRPr lang="en-GB" altLang="zh-CN" b="1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6" name="内容占位符 6"/>
          <p:cNvSpPr txBox="1">
            <a:spLocks/>
          </p:cNvSpPr>
          <p:nvPr/>
        </p:nvSpPr>
        <p:spPr>
          <a:xfrm>
            <a:off x="412347" y="1597505"/>
            <a:ext cx="7616038" cy="43894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  <a:buFont typeface="Wingdings" pitchFamily="2" charset="2"/>
              <a:buChar char="ü"/>
              <a:defRPr/>
            </a:pPr>
            <a:r>
              <a: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 Light" charset="-122"/>
              </a:rPr>
              <a:t>标签人群：可选多个标签，根据所选的标签为广告主圈定具备标签特质的目标用户，用户广告投放；</a:t>
            </a:r>
            <a:endParaRPr lang="en-US" altLang="zh-CN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Heiti Light" charset="-122"/>
            </a:endParaRPr>
          </a:p>
          <a:p>
            <a:pPr>
              <a:buClr>
                <a:srgbClr val="C00000"/>
              </a:buClr>
              <a:buFont typeface="Wingdings" pitchFamily="2" charset="2"/>
              <a:buChar char="ü"/>
              <a:defRPr/>
            </a:pPr>
            <a:endParaRPr lang="en-US" altLang="zh-CN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Heiti Light" charset="-122"/>
            </a:endParaRPr>
          </a:p>
          <a:p>
            <a:pPr>
              <a:buClr>
                <a:srgbClr val="C00000"/>
              </a:buClr>
              <a:buFont typeface="Wingdings" pitchFamily="2" charset="2"/>
              <a:buChar char="ü"/>
              <a:defRPr/>
            </a:pP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Heiti Light" charset="-122"/>
            </a:endParaRPr>
          </a:p>
          <a:p>
            <a:pPr>
              <a:buClr>
                <a:srgbClr val="C00000"/>
              </a:buClr>
              <a:buFont typeface="Wingdings" pitchFamily="2" charset="2"/>
              <a:buChar char="ü"/>
              <a:defRPr/>
            </a:pP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Heiti Light" charset="-122"/>
            </a:endParaRPr>
          </a:p>
          <a:p>
            <a:pPr>
              <a:buClr>
                <a:srgbClr val="C00000"/>
              </a:buClr>
              <a:buFont typeface="Wingdings" pitchFamily="2" charset="2"/>
              <a:buChar char="ü"/>
              <a:defRPr/>
            </a:pPr>
            <a:endParaRPr lang="en-US" altLang="zh-CN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Heiti Light" charset="-122"/>
            </a:endParaRPr>
          </a:p>
          <a:p>
            <a:pPr marL="0" indent="0">
              <a:buClr>
                <a:srgbClr val="C00000"/>
              </a:buClr>
              <a:buFont typeface="Wingdings" pitchFamily="2" charset="2"/>
              <a:buNone/>
              <a:defRPr/>
            </a:pP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Heiti Light" charset="-122"/>
            </a:endParaRPr>
          </a:p>
          <a:p>
            <a:pPr>
              <a:buClr>
                <a:srgbClr val="C00000"/>
              </a:buClr>
              <a:buFont typeface="Wingdings" pitchFamily="2" charset="2"/>
              <a:buChar char="ü"/>
              <a:defRPr/>
            </a:pPr>
            <a:endParaRPr lang="en-US" altLang="zh-CN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Heiti Light" charset="-122"/>
            </a:endParaRPr>
          </a:p>
          <a:p>
            <a:pPr>
              <a:buClr>
                <a:srgbClr val="C00000"/>
              </a:buClr>
              <a:buFont typeface="Wingdings" pitchFamily="2" charset="2"/>
              <a:buChar char="ü"/>
              <a:defRPr/>
            </a:pPr>
            <a:endParaRPr lang="en-US" altLang="zh-CN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Heiti Light" charset="-122"/>
            </a:endParaRPr>
          </a:p>
        </p:txBody>
      </p:sp>
      <p:sp>
        <p:nvSpPr>
          <p:cNvPr id="7" name="矩形 1"/>
          <p:cNvSpPr>
            <a:spLocks noChangeArrowheads="1"/>
          </p:cNvSpPr>
          <p:nvPr/>
        </p:nvSpPr>
        <p:spPr bwMode="auto">
          <a:xfrm>
            <a:off x="412346" y="1923678"/>
            <a:ext cx="7400014" cy="370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ü"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STHeiti Light"/>
              </a:rPr>
              <a:t>种子包人群：根据引用的种子包作为广告主圈定目标用户，用于定向广告的投放。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47" y="2296341"/>
            <a:ext cx="8264109" cy="11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12346" y="3579862"/>
            <a:ext cx="7616039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ü"/>
            </a:pPr>
            <a:r>
              <a:rPr lang="zh-CN" altLang="en-US" sz="1200">
                <a:latin typeface="微软雅黑" pitchFamily="34" charset="-122"/>
                <a:ea typeface="微软雅黑" pitchFamily="34" charset="-122"/>
                <a:cs typeface="STHeiti Light"/>
              </a:rPr>
              <a:t>根据广告在过去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  <a:cs typeface="STHeiti Light"/>
              </a:rPr>
              <a:t>15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  <a:cs typeface="STHeiti Light"/>
              </a:rPr>
              <a:t>天的曝光数据来预估第二天的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  <a:cs typeface="STHeiti Light"/>
              </a:rPr>
              <a:t>PV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  <a:cs typeface="STHeiti Light"/>
              </a:rPr>
              <a:t>和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  <a:cs typeface="STHeiti Light"/>
              </a:rPr>
              <a:t>UV</a:t>
            </a:r>
            <a:endParaRPr lang="zh-CN" altLang="en-US" sz="1200">
              <a:latin typeface="微软雅黑" pitchFamily="34" charset="-122"/>
              <a:ea typeface="微软雅黑" pitchFamily="34" charset="-122"/>
              <a:cs typeface="STHeiti Light"/>
            </a:endParaRPr>
          </a:p>
        </p:txBody>
      </p:sp>
      <p:sp>
        <p:nvSpPr>
          <p:cNvPr id="10" name="矩形 12"/>
          <p:cNvSpPr>
            <a:spLocks noChangeArrowheads="1"/>
          </p:cNvSpPr>
          <p:nvPr/>
        </p:nvSpPr>
        <p:spPr bwMode="auto">
          <a:xfrm>
            <a:off x="412346" y="987574"/>
            <a:ext cx="8435975" cy="33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 defTabSz="912813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2813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2813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2813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2813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曝光</a:t>
            </a:r>
            <a:r>
              <a:rPr lang="en-US" altLang="zh-CN" sz="16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&amp;</a:t>
            </a:r>
            <a:r>
              <a:rPr lang="zh-CN" altLang="en-US" sz="16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人数预估</a:t>
            </a:r>
          </a:p>
        </p:txBody>
      </p:sp>
    </p:spTree>
    <p:extLst>
      <p:ext uri="{BB962C8B-B14F-4D97-AF65-F5344CB8AC3E}">
        <p14:creationId xmlns:p14="http://schemas.microsoft.com/office/powerpoint/2010/main" val="187348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29230" y="156925"/>
            <a:ext cx="668450" cy="668450"/>
            <a:chOff x="253166" y="143170"/>
            <a:chExt cx="1106424" cy="1106424"/>
          </a:xfrm>
        </p:grpSpPr>
        <p:sp>
          <p:nvSpPr>
            <p:cNvPr id="2" name="Oval 36"/>
            <p:cNvSpPr/>
            <p:nvPr/>
          </p:nvSpPr>
          <p:spPr>
            <a:xfrm>
              <a:off x="253166" y="143170"/>
              <a:ext cx="1106424" cy="1106424"/>
            </a:xfrm>
            <a:prstGeom prst="ellipse">
              <a:avLst/>
            </a:prstGeom>
            <a:noFill/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3" name="Oval 37"/>
            <p:cNvSpPr/>
            <p:nvPr/>
          </p:nvSpPr>
          <p:spPr>
            <a:xfrm>
              <a:off x="390741" y="280745"/>
              <a:ext cx="831273" cy="83127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 smtClean="0"/>
                <a:t>2</a:t>
              </a:r>
              <a:endParaRPr lang="en-GB" sz="2000" b="1" dirty="0"/>
            </a:p>
          </p:txBody>
        </p:sp>
      </p:grpSp>
      <p:sp>
        <p:nvSpPr>
          <p:cNvPr id="4" name="TextBox 58"/>
          <p:cNvSpPr txBox="1"/>
          <p:nvPr/>
        </p:nvSpPr>
        <p:spPr>
          <a:xfrm>
            <a:off x="998556" y="291094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accent5"/>
                </a:solidFill>
                <a:latin typeface="+mj-ea"/>
                <a:ea typeface="+mj-ea"/>
              </a:rPr>
              <a:t>DMP</a:t>
            </a:r>
            <a:endParaRPr lang="en-GB" altLang="zh-CN" b="1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6" name="矩形 12"/>
          <p:cNvSpPr>
            <a:spLocks noChangeArrowheads="1"/>
          </p:cNvSpPr>
          <p:nvPr/>
        </p:nvSpPr>
        <p:spPr bwMode="auto">
          <a:xfrm>
            <a:off x="412346" y="987574"/>
            <a:ext cx="8435975" cy="33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 defTabSz="912813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2813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2813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2813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2813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相似人群扩展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种子包</a:t>
            </a:r>
            <a:endParaRPr lang="zh-CN" altLang="en-US" sz="16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46" y="1779662"/>
            <a:ext cx="168592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2"/>
          <p:cNvSpPr>
            <a:spLocks noChangeArrowheads="1"/>
          </p:cNvSpPr>
          <p:nvPr/>
        </p:nvSpPr>
        <p:spPr bwMode="auto">
          <a:xfrm>
            <a:off x="2444346" y="1779662"/>
            <a:ext cx="6403975" cy="185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171450" indent="-171450">
              <a:lnSpc>
                <a:spcPct val="130000"/>
              </a:lnSpc>
              <a:defRPr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Lookalike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扩展出种子用户的相似人群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30000"/>
              </a:lnSpc>
              <a:defRPr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种子用户：广告主自有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CRM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pin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、手机号、移动设备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30000"/>
              </a:lnSpc>
              <a:defRPr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基于种子用户的购买、浏览等购物行为数据，扩展出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1-10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倍的相似人群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30000"/>
              </a:lnSpc>
              <a:defRPr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扩展优质人群，放大营销效果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346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29230" y="156925"/>
            <a:ext cx="668450" cy="668450"/>
            <a:chOff x="253166" y="143170"/>
            <a:chExt cx="1106424" cy="1106424"/>
          </a:xfrm>
        </p:grpSpPr>
        <p:sp>
          <p:nvSpPr>
            <p:cNvPr id="2" name="Oval 36"/>
            <p:cNvSpPr/>
            <p:nvPr/>
          </p:nvSpPr>
          <p:spPr>
            <a:xfrm>
              <a:off x="253166" y="143170"/>
              <a:ext cx="1106424" cy="1106424"/>
            </a:xfrm>
            <a:prstGeom prst="ellipse">
              <a:avLst/>
            </a:prstGeom>
            <a:noFill/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3" name="Oval 37"/>
            <p:cNvSpPr/>
            <p:nvPr/>
          </p:nvSpPr>
          <p:spPr>
            <a:xfrm>
              <a:off x="390741" y="280745"/>
              <a:ext cx="831273" cy="83127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 smtClean="0"/>
                <a:t>2</a:t>
              </a:r>
              <a:endParaRPr lang="en-GB" sz="2000" b="1" dirty="0"/>
            </a:p>
          </p:txBody>
        </p:sp>
      </p:grpSp>
      <p:sp>
        <p:nvSpPr>
          <p:cNvPr id="4" name="TextBox 58"/>
          <p:cNvSpPr txBox="1"/>
          <p:nvPr/>
        </p:nvSpPr>
        <p:spPr>
          <a:xfrm>
            <a:off x="998556" y="291094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accent5"/>
                </a:solidFill>
                <a:latin typeface="+mj-ea"/>
                <a:ea typeface="+mj-ea"/>
              </a:rPr>
              <a:t>DMP</a:t>
            </a:r>
            <a:endParaRPr lang="en-GB" altLang="zh-CN" b="1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6" name="矩形 12"/>
          <p:cNvSpPr>
            <a:spLocks noChangeArrowheads="1"/>
          </p:cNvSpPr>
          <p:nvPr/>
        </p:nvSpPr>
        <p:spPr bwMode="auto">
          <a:xfrm>
            <a:off x="412346" y="987574"/>
            <a:ext cx="8435975" cy="33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 defTabSz="912813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12813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12813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12813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12813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多元化的应用渠道</a:t>
            </a:r>
          </a:p>
        </p:txBody>
      </p:sp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2576626205"/>
              </p:ext>
            </p:extLst>
          </p:nvPr>
        </p:nvGraphicFramePr>
        <p:xfrm>
          <a:off x="504551" y="1419622"/>
          <a:ext cx="3563393" cy="2271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矩形 1"/>
          <p:cNvSpPr>
            <a:spLocks noChangeArrowheads="1"/>
          </p:cNvSpPr>
          <p:nvPr/>
        </p:nvSpPr>
        <p:spPr bwMode="auto">
          <a:xfrm>
            <a:off x="329229" y="3932351"/>
            <a:ext cx="851909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>
                <a:srgbClr val="C00000"/>
              </a:buClr>
              <a:buFont typeface="Wingdings" pitchFamily="2" charset="2"/>
              <a:buChar char="ü"/>
            </a:pPr>
            <a:r>
              <a:rPr kumimoji="1" lang="zh-CN" altLang="en-US" sz="1200" dirty="0">
                <a:latin typeface="微软雅黑" pitchFamily="34" charset="-122"/>
                <a:ea typeface="微软雅黑" pitchFamily="34" charset="-122"/>
              </a:rPr>
              <a:t>广告主可在品牌聚效</a:t>
            </a:r>
            <a:r>
              <a:rPr kumimoji="1" lang="en-US" altLang="zh-CN" sz="1200" dirty="0">
                <a:latin typeface="微软雅黑" pitchFamily="34" charset="-122"/>
                <a:ea typeface="微软雅黑" pitchFamily="34" charset="-122"/>
              </a:rPr>
              <a:t>/</a:t>
            </a:r>
            <a:r>
              <a:rPr kumimoji="1" lang="zh-CN" altLang="en-US" sz="1200" dirty="0">
                <a:latin typeface="微软雅黑" pitchFamily="34" charset="-122"/>
                <a:ea typeface="微软雅黑" pitchFamily="34" charset="-122"/>
              </a:rPr>
              <a:t>京东快车推广单元、京东调研的调研计划中引用营销人群，实现广告精准定向投放。</a:t>
            </a:r>
            <a:endParaRPr kumimoji="1" lang="en-US" altLang="zh-CN" sz="12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>
                <a:srgbClr val="C00000"/>
              </a:buClr>
              <a:buFont typeface="Wingdings" pitchFamily="2" charset="2"/>
              <a:buChar char="ü"/>
            </a:pPr>
            <a:endParaRPr kumimoji="1" lang="en-US" altLang="zh-CN" sz="12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>
                <a:srgbClr val="C00000"/>
              </a:buClr>
              <a:buFont typeface="Wingdings" pitchFamily="2" charset="2"/>
              <a:buChar char="ü"/>
            </a:pPr>
            <a:r>
              <a:rPr kumimoji="1" lang="zh-CN" altLang="en-US" sz="1200" dirty="0">
                <a:latin typeface="微软雅黑" pitchFamily="34" charset="-122"/>
                <a:ea typeface="微软雅黑" pitchFamily="34" charset="-122"/>
              </a:rPr>
              <a:t>广告主可在京东快车推广单元的搜索位引用</a:t>
            </a:r>
            <a:r>
              <a:rPr kumimoji="1" lang="en-US" altLang="zh-CN" sz="1200" dirty="0">
                <a:latin typeface="微软雅黑" pitchFamily="34" charset="-122"/>
                <a:ea typeface="微软雅黑" pitchFamily="34" charset="-122"/>
              </a:rPr>
              <a:t>DMP</a:t>
            </a:r>
            <a:r>
              <a:rPr kumimoji="1" lang="zh-CN" altLang="en-US" sz="1200" dirty="0">
                <a:latin typeface="微软雅黑" pitchFamily="34" charset="-122"/>
                <a:ea typeface="微软雅黑" pitchFamily="34" charset="-122"/>
              </a:rPr>
              <a:t>人群，实现搜索位人群溢价。（</a:t>
            </a:r>
            <a:r>
              <a:rPr lang="zh-CN" altLang="en-US" sz="1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搜索人群溢价是一个溢价机制，而不是搜索位定向条件</a:t>
            </a:r>
            <a:r>
              <a:rPr kumimoji="1" lang="zh-CN" altLang="en-US" sz="1200" dirty="0"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z="1200" dirty="0">
              <a:latin typeface="微软雅黑" pitchFamily="34" charset="-122"/>
              <a:ea typeface="微软雅黑" pitchFamily="34" charset="-122"/>
              <a:cs typeface="STHeiti Light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>
                <a:srgbClr val="C00000"/>
              </a:buClr>
              <a:buFont typeface="Wingdings" pitchFamily="2" charset="2"/>
              <a:buChar char="ü"/>
            </a:pPr>
            <a:endParaRPr lang="en-US" altLang="zh-CN" sz="1200" dirty="0">
              <a:latin typeface="微软雅黑" pitchFamily="34" charset="-122"/>
              <a:ea typeface="微软雅黑" pitchFamily="34" charset="-122"/>
              <a:cs typeface="STHeiti Light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294763"/>
            <a:ext cx="4889835" cy="2356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346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23528" y="195486"/>
            <a:ext cx="696257" cy="696257"/>
            <a:chOff x="323528" y="195486"/>
            <a:chExt cx="1106424" cy="1106424"/>
          </a:xfrm>
        </p:grpSpPr>
        <p:sp>
          <p:nvSpPr>
            <p:cNvPr id="2" name="Oval 39"/>
            <p:cNvSpPr/>
            <p:nvPr/>
          </p:nvSpPr>
          <p:spPr>
            <a:xfrm>
              <a:off x="323528" y="195486"/>
              <a:ext cx="1106424" cy="1106424"/>
            </a:xfrm>
            <a:prstGeom prst="ellipse">
              <a:avLst/>
            </a:prstGeom>
            <a:noFill/>
            <a:ln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3" name="Oval 40"/>
            <p:cNvSpPr/>
            <p:nvPr/>
          </p:nvSpPr>
          <p:spPr>
            <a:xfrm>
              <a:off x="461103" y="333061"/>
              <a:ext cx="831273" cy="831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 smtClean="0"/>
                <a:t>3</a:t>
              </a:r>
              <a:endParaRPr lang="en-GB" sz="2000" b="1" dirty="0"/>
            </a:p>
          </p:txBody>
        </p:sp>
      </p:grpSp>
      <p:sp>
        <p:nvSpPr>
          <p:cNvPr id="4" name="TextBox 53"/>
          <p:cNvSpPr txBox="1"/>
          <p:nvPr/>
        </p:nvSpPr>
        <p:spPr>
          <a:xfrm>
            <a:off x="1019785" y="34355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b="1" dirty="0" smtClean="0">
                <a:solidFill>
                  <a:schemeClr val="accent2"/>
                </a:solidFill>
                <a:latin typeface="+mj-ea"/>
                <a:ea typeface="+mj-ea"/>
              </a:rPr>
              <a:t>用户洞察</a:t>
            </a:r>
            <a:endParaRPr lang="en-GB" b="1" dirty="0" smtClean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7" name="椭圆 10"/>
          <p:cNvSpPr>
            <a:spLocks noChangeArrowheads="1"/>
          </p:cNvSpPr>
          <p:nvPr/>
        </p:nvSpPr>
        <p:spPr bwMode="auto">
          <a:xfrm>
            <a:off x="607141" y="1642831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25000"/>
              </a:lnSpc>
              <a:spcBef>
                <a:spcPts val="1000"/>
              </a:spcBef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Char char="•"/>
              <a:defRPr sz="16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zh-CN" altLang="en-US" sz="1400">
              <a:solidFill>
                <a:srgbClr val="FFFFFF"/>
              </a:solidFill>
            </a:endParaRPr>
          </a:p>
        </p:txBody>
      </p:sp>
      <p:sp>
        <p:nvSpPr>
          <p:cNvPr id="8" name="椭圆 11"/>
          <p:cNvSpPr>
            <a:spLocks noChangeArrowheads="1"/>
          </p:cNvSpPr>
          <p:nvPr/>
        </p:nvSpPr>
        <p:spPr bwMode="auto">
          <a:xfrm>
            <a:off x="3347864" y="1677413"/>
            <a:ext cx="914400" cy="914400"/>
          </a:xfrm>
          <a:prstGeom prst="ellipse">
            <a:avLst/>
          </a:pr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25000"/>
              </a:lnSpc>
              <a:spcBef>
                <a:spcPts val="1000"/>
              </a:spcBef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Char char="•"/>
              <a:defRPr sz="16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zh-CN" altLang="en-US" sz="1400">
              <a:solidFill>
                <a:srgbClr val="FFFFFF"/>
              </a:solidFill>
            </a:endParaRPr>
          </a:p>
        </p:txBody>
      </p:sp>
      <p:sp>
        <p:nvSpPr>
          <p:cNvPr id="9" name="椭圆 12"/>
          <p:cNvSpPr>
            <a:spLocks noChangeArrowheads="1"/>
          </p:cNvSpPr>
          <p:nvPr/>
        </p:nvSpPr>
        <p:spPr bwMode="auto">
          <a:xfrm>
            <a:off x="6129103" y="1643690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25000"/>
              </a:lnSpc>
              <a:spcBef>
                <a:spcPts val="1000"/>
              </a:spcBef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Char char="•"/>
              <a:defRPr sz="16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zh-CN" altLang="en-US" sz="1400">
              <a:solidFill>
                <a:srgbClr val="FFFFFF"/>
              </a:solidFill>
            </a:endParaRPr>
          </a:p>
        </p:txBody>
      </p:sp>
      <p:cxnSp>
        <p:nvCxnSpPr>
          <p:cNvPr id="10" name="直接箭头连接符 14"/>
          <p:cNvCxnSpPr>
            <a:cxnSpLocks noChangeShapeType="1"/>
          </p:cNvCxnSpPr>
          <p:nvPr/>
        </p:nvCxnSpPr>
        <p:spPr bwMode="auto">
          <a:xfrm flipV="1">
            <a:off x="1408113" y="2438400"/>
            <a:ext cx="2011759" cy="3176"/>
          </a:xfrm>
          <a:prstGeom prst="straightConnector1">
            <a:avLst/>
          </a:prstGeom>
          <a:noFill/>
          <a:ln w="19050">
            <a:solidFill>
              <a:srgbClr val="0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直接箭头连接符 15"/>
          <p:cNvCxnSpPr>
            <a:cxnSpLocks noChangeShapeType="1"/>
            <a:stCxn id="13" idx="6"/>
          </p:cNvCxnSpPr>
          <p:nvPr/>
        </p:nvCxnSpPr>
        <p:spPr bwMode="auto">
          <a:xfrm>
            <a:off x="4324177" y="2459257"/>
            <a:ext cx="1866924" cy="0"/>
          </a:xfrm>
          <a:prstGeom prst="straightConnector1">
            <a:avLst/>
          </a:prstGeom>
          <a:noFill/>
          <a:ln w="19050">
            <a:solidFill>
              <a:srgbClr val="0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椭圆 17"/>
          <p:cNvSpPr>
            <a:spLocks noChangeAspect="1" noChangeArrowheads="1"/>
          </p:cNvSpPr>
          <p:nvPr/>
        </p:nvSpPr>
        <p:spPr bwMode="auto">
          <a:xfrm>
            <a:off x="1242141" y="2258781"/>
            <a:ext cx="306387" cy="306388"/>
          </a:xfrm>
          <a:prstGeom prst="ellipse">
            <a:avLst/>
          </a:pr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25000"/>
              </a:lnSpc>
              <a:spcBef>
                <a:spcPts val="1000"/>
              </a:spcBef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Char char="•"/>
              <a:defRPr sz="16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1200">
                <a:solidFill>
                  <a:srgbClr val="FFFFFF"/>
                </a:solidFill>
              </a:rPr>
              <a:t>1</a:t>
            </a:r>
            <a:endParaRPr lang="zh-CN" altLang="en-US" sz="1200">
              <a:solidFill>
                <a:srgbClr val="FFFFFF"/>
              </a:solidFill>
            </a:endParaRPr>
          </a:p>
        </p:txBody>
      </p:sp>
      <p:sp>
        <p:nvSpPr>
          <p:cNvPr id="13" name="椭圆 18"/>
          <p:cNvSpPr>
            <a:spLocks noChangeAspect="1" noChangeArrowheads="1"/>
          </p:cNvSpPr>
          <p:nvPr/>
        </p:nvSpPr>
        <p:spPr bwMode="auto">
          <a:xfrm>
            <a:off x="4017789" y="2306063"/>
            <a:ext cx="306388" cy="306388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25000"/>
              </a:lnSpc>
              <a:spcBef>
                <a:spcPts val="1000"/>
              </a:spcBef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Char char="•"/>
              <a:defRPr sz="16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1200">
                <a:solidFill>
                  <a:srgbClr val="FFFFFF"/>
                </a:solidFill>
              </a:rPr>
              <a:t>2</a:t>
            </a:r>
            <a:endParaRPr lang="zh-CN" altLang="en-US" sz="1200">
              <a:solidFill>
                <a:srgbClr val="FFFFFF"/>
              </a:solidFill>
            </a:endParaRPr>
          </a:p>
        </p:txBody>
      </p:sp>
      <p:sp>
        <p:nvSpPr>
          <p:cNvPr id="14" name="文本框 20"/>
          <p:cNvSpPr txBox="1">
            <a:spLocks noChangeArrowheads="1"/>
          </p:cNvSpPr>
          <p:nvPr/>
        </p:nvSpPr>
        <p:spPr bwMode="auto">
          <a:xfrm>
            <a:off x="1521541" y="2003194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5000"/>
              </a:lnSpc>
              <a:spcBef>
                <a:spcPts val="1000"/>
              </a:spcBef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Char char="•"/>
              <a:defRPr sz="16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600" b="1">
                <a:solidFill>
                  <a:srgbClr val="354B5E"/>
                </a:solidFill>
                <a:latin typeface="华文细黑" pitchFamily="2" charset="-122"/>
                <a:ea typeface="华文细黑" pitchFamily="2" charset="-122"/>
              </a:rPr>
              <a:t>大盘数据</a:t>
            </a:r>
          </a:p>
        </p:txBody>
      </p:sp>
      <p:sp>
        <p:nvSpPr>
          <p:cNvPr id="15" name="文本框 21"/>
          <p:cNvSpPr txBox="1">
            <a:spLocks noChangeArrowheads="1"/>
          </p:cNvSpPr>
          <p:nvPr/>
        </p:nvSpPr>
        <p:spPr bwMode="auto">
          <a:xfrm>
            <a:off x="7054616" y="2008815"/>
            <a:ext cx="141577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5000"/>
              </a:lnSpc>
              <a:spcBef>
                <a:spcPts val="1000"/>
              </a:spcBef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Char char="•"/>
              <a:defRPr sz="16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600" b="1">
                <a:solidFill>
                  <a:srgbClr val="354B5E"/>
                </a:solidFill>
                <a:latin typeface="华文细黑" pitchFamily="2" charset="-122"/>
                <a:ea typeface="华文细黑" pitchFamily="2" charset="-122"/>
              </a:rPr>
              <a:t>品牌用户分析</a:t>
            </a:r>
          </a:p>
        </p:txBody>
      </p:sp>
      <p:sp>
        <p:nvSpPr>
          <p:cNvPr id="16" name="文本框 22"/>
          <p:cNvSpPr txBox="1">
            <a:spLocks noChangeArrowheads="1"/>
          </p:cNvSpPr>
          <p:nvPr/>
        </p:nvSpPr>
        <p:spPr bwMode="auto">
          <a:xfrm>
            <a:off x="4262264" y="2056826"/>
            <a:ext cx="12105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5000"/>
              </a:lnSpc>
              <a:spcBef>
                <a:spcPts val="1000"/>
              </a:spcBef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Char char="•"/>
              <a:defRPr sz="16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600" b="1">
                <a:solidFill>
                  <a:srgbClr val="354B5E"/>
                </a:solidFill>
                <a:latin typeface="华文细黑" pitchFamily="2" charset="-122"/>
                <a:ea typeface="华文细黑" pitchFamily="2" charset="-122"/>
              </a:rPr>
              <a:t>营销影响力</a:t>
            </a:r>
          </a:p>
        </p:txBody>
      </p:sp>
      <p:sp>
        <p:nvSpPr>
          <p:cNvPr id="17" name="矩形 24"/>
          <p:cNvSpPr>
            <a:spLocks noChangeArrowheads="1"/>
          </p:cNvSpPr>
          <p:nvPr/>
        </p:nvSpPr>
        <p:spPr bwMode="auto">
          <a:xfrm>
            <a:off x="607141" y="2688994"/>
            <a:ext cx="3386137" cy="1394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5000"/>
              </a:lnSpc>
              <a:spcBef>
                <a:spcPts val="1000"/>
              </a:spcBef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Char char="•"/>
              <a:defRPr sz="16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zh-CN" altLang="en-US" sz="1200" dirty="0" smtClean="0">
                <a:solidFill>
                  <a:srgbClr val="C00000"/>
                </a:solidFill>
                <a:latin typeface="华文细黑" pitchFamily="2" charset="-122"/>
                <a:ea typeface="华文细黑" pitchFamily="2" charset="-122"/>
              </a:rPr>
              <a:t>      品牌分析</a:t>
            </a:r>
            <a:endParaRPr lang="en-US" altLang="zh-CN" sz="1200" dirty="0" smtClean="0">
              <a:latin typeface="华文细黑" pitchFamily="2" charset="-122"/>
              <a:ea typeface="华文细黑" pitchFamily="2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100" dirty="0" smtClean="0">
                <a:latin typeface="华文细黑" pitchFamily="2" charset="-122"/>
                <a:ea typeface="华文细黑" pitchFamily="2" charset="-122"/>
              </a:rPr>
              <a:t>品牌行业内排名（</a:t>
            </a:r>
            <a:r>
              <a:rPr lang="en-US" altLang="zh-CN" sz="1100" dirty="0" smtClean="0">
                <a:latin typeface="华文细黑" pitchFamily="2" charset="-122"/>
                <a:ea typeface="华文细黑" pitchFamily="2" charset="-122"/>
              </a:rPr>
              <a:t>PV</a:t>
            </a:r>
            <a:r>
              <a:rPr lang="zh-CN" altLang="en-US" sz="1100" dirty="0" smtClean="0">
                <a:latin typeface="华文细黑" pitchFamily="2" charset="-122"/>
                <a:ea typeface="华文细黑" pitchFamily="2" charset="-122"/>
              </a:rPr>
              <a:t>、</a:t>
            </a:r>
            <a:r>
              <a:rPr lang="en-US" altLang="zh-CN" sz="1100" dirty="0" smtClean="0">
                <a:latin typeface="华文细黑" pitchFamily="2" charset="-122"/>
                <a:ea typeface="华文细黑" pitchFamily="2" charset="-122"/>
              </a:rPr>
              <a:t>UV</a:t>
            </a:r>
            <a:r>
              <a:rPr lang="zh-CN" altLang="en-US" sz="1100" dirty="0" smtClean="0">
                <a:latin typeface="华文细黑" pitchFamily="2" charset="-122"/>
                <a:ea typeface="华文细黑" pitchFamily="2" charset="-122"/>
              </a:rPr>
              <a:t>、销量）</a:t>
            </a:r>
            <a:endParaRPr lang="en-US" altLang="zh-CN" sz="1100" dirty="0" smtClean="0">
              <a:latin typeface="华文细黑" pitchFamily="2" charset="-122"/>
              <a:ea typeface="华文细黑" pitchFamily="2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zh-CN" altLang="en-US" sz="1200" dirty="0" smtClean="0">
                <a:solidFill>
                  <a:srgbClr val="C00000"/>
                </a:solidFill>
                <a:latin typeface="华文细黑" pitchFamily="2" charset="-122"/>
                <a:ea typeface="华文细黑" pitchFamily="2" charset="-122"/>
              </a:rPr>
              <a:t>     </a:t>
            </a:r>
            <a:r>
              <a:rPr lang="zh-CN" altLang="en-US" sz="1400" dirty="0">
                <a:solidFill>
                  <a:srgbClr val="C00000"/>
                </a:solidFill>
                <a:latin typeface="华文细黑" pitchFamily="2" charset="-122"/>
                <a:ea typeface="华文细黑" pitchFamily="2" charset="-122"/>
              </a:rPr>
              <a:t> </a:t>
            </a:r>
            <a:r>
              <a:rPr lang="zh-CN" altLang="en-US" sz="1200" dirty="0">
                <a:solidFill>
                  <a:srgbClr val="C00000"/>
                </a:solidFill>
                <a:latin typeface="华文细黑" pitchFamily="2" charset="-122"/>
                <a:ea typeface="华文细黑" pitchFamily="2" charset="-122"/>
              </a:rPr>
              <a:t>购买分析</a:t>
            </a:r>
            <a:endParaRPr lang="en-US" altLang="zh-CN" sz="1200" dirty="0">
              <a:solidFill>
                <a:srgbClr val="C00000"/>
              </a:solidFill>
              <a:latin typeface="华文细黑" pitchFamily="2" charset="-122"/>
              <a:ea typeface="华文细黑" pitchFamily="2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100" dirty="0">
                <a:latin typeface="华文细黑" pitchFamily="2" charset="-122"/>
                <a:ea typeface="华文细黑" pitchFamily="2" charset="-122"/>
              </a:rPr>
              <a:t>竞品购买和关联购买</a:t>
            </a:r>
            <a:endParaRPr lang="en-US" altLang="zh-CN" sz="1100" dirty="0">
              <a:latin typeface="华文细黑" pitchFamily="2" charset="-122"/>
              <a:ea typeface="华文细黑" pitchFamily="2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zh-CN" altLang="en-US" sz="1200" dirty="0" smtClean="0">
                <a:solidFill>
                  <a:srgbClr val="C00000"/>
                </a:solidFill>
                <a:latin typeface="华文细黑" pitchFamily="2" charset="-122"/>
                <a:ea typeface="华文细黑" pitchFamily="2" charset="-122"/>
              </a:rPr>
              <a:t>      地域分析</a:t>
            </a:r>
            <a:endParaRPr lang="en-US" altLang="zh-CN" sz="1200" dirty="0" smtClean="0">
              <a:latin typeface="华文细黑" pitchFamily="2" charset="-122"/>
              <a:ea typeface="华文细黑" pitchFamily="2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100" dirty="0" smtClean="0">
                <a:latin typeface="华文细黑" pitchFamily="2" charset="-122"/>
                <a:ea typeface="华文细黑" pitchFamily="2" charset="-122"/>
              </a:rPr>
              <a:t>品牌各省份表现</a:t>
            </a:r>
            <a:endParaRPr lang="en-US" altLang="zh-CN" sz="1100" dirty="0" smtClean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8" name="矩形 25"/>
          <p:cNvSpPr>
            <a:spLocks noChangeArrowheads="1"/>
          </p:cNvSpPr>
          <p:nvPr/>
        </p:nvSpPr>
        <p:spPr bwMode="auto">
          <a:xfrm>
            <a:off x="3382789" y="2715638"/>
            <a:ext cx="3511550" cy="1782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5000"/>
              </a:lnSpc>
              <a:spcBef>
                <a:spcPts val="1000"/>
              </a:spcBef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Char char="•"/>
              <a:defRPr sz="16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zh-CN" altLang="en-US" sz="1200" dirty="0" smtClean="0">
                <a:solidFill>
                  <a:srgbClr val="C00000"/>
                </a:solidFill>
                <a:latin typeface="华文细黑" pitchFamily="2" charset="-122"/>
                <a:ea typeface="华文细黑" pitchFamily="2" charset="-122"/>
              </a:rPr>
              <a:t>      曝光</a:t>
            </a:r>
            <a:r>
              <a:rPr lang="zh-CN" altLang="en-US" sz="1200" dirty="0">
                <a:solidFill>
                  <a:srgbClr val="C00000"/>
                </a:solidFill>
                <a:latin typeface="华文细黑" pitchFamily="2" charset="-122"/>
                <a:ea typeface="华文细黑" pitchFamily="2" charset="-122"/>
              </a:rPr>
              <a:t>效果</a:t>
            </a:r>
            <a:endParaRPr lang="en-US" altLang="zh-CN" sz="1200" dirty="0">
              <a:solidFill>
                <a:srgbClr val="C00000"/>
              </a:solidFill>
              <a:latin typeface="华文细黑" pitchFamily="2" charset="-122"/>
              <a:ea typeface="华文细黑" pitchFamily="2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100" dirty="0" smtClean="0">
                <a:latin typeface="华文细黑" pitchFamily="2" charset="-122"/>
                <a:ea typeface="华文细黑" pitchFamily="2" charset="-122"/>
              </a:rPr>
              <a:t>曝光与未曝光用户浏览</a:t>
            </a:r>
            <a:r>
              <a:rPr lang="en-US" altLang="zh-CN" sz="1100" dirty="0" smtClean="0">
                <a:latin typeface="华文细黑" pitchFamily="2" charset="-122"/>
                <a:ea typeface="华文细黑" pitchFamily="2" charset="-122"/>
              </a:rPr>
              <a:t>&amp;</a:t>
            </a:r>
            <a:r>
              <a:rPr lang="zh-CN" altLang="en-US" sz="1100" dirty="0" smtClean="0">
                <a:latin typeface="华文细黑" pitchFamily="2" charset="-122"/>
                <a:ea typeface="华文细黑" pitchFamily="2" charset="-122"/>
              </a:rPr>
              <a:t>购买行为差异</a:t>
            </a:r>
            <a:endParaRPr lang="en-US" altLang="zh-CN" sz="1100" dirty="0" smtClean="0">
              <a:latin typeface="华文细黑" pitchFamily="2" charset="-122"/>
              <a:ea typeface="华文细黑" pitchFamily="2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zh-CN" altLang="en-US" sz="1200" dirty="0" smtClean="0">
                <a:solidFill>
                  <a:srgbClr val="C00000"/>
                </a:solidFill>
                <a:latin typeface="华文细黑" pitchFamily="2" charset="-122"/>
                <a:ea typeface="华文细黑" pitchFamily="2" charset="-122"/>
              </a:rPr>
              <a:t>      曝光频次影响</a:t>
            </a:r>
            <a:endParaRPr lang="en-US" altLang="zh-CN" sz="1200" dirty="0" smtClean="0">
              <a:latin typeface="华文细黑" pitchFamily="2" charset="-122"/>
              <a:ea typeface="华文细黑" pitchFamily="2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100" dirty="0" smtClean="0">
                <a:latin typeface="华文细黑" pitchFamily="2" charset="-122"/>
                <a:ea typeface="华文细黑" pitchFamily="2" charset="-122"/>
              </a:rPr>
              <a:t>用户被不同频次广告曝光的行为分析</a:t>
            </a:r>
            <a:endParaRPr lang="en-US" altLang="zh-CN" sz="1200" dirty="0" smtClean="0">
              <a:solidFill>
                <a:srgbClr val="C00000"/>
              </a:solidFill>
              <a:latin typeface="华文细黑" pitchFamily="2" charset="-122"/>
              <a:ea typeface="华文细黑" pitchFamily="2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zh-CN" altLang="en-US" sz="1200" dirty="0" smtClean="0">
                <a:solidFill>
                  <a:srgbClr val="C00000"/>
                </a:solidFill>
                <a:latin typeface="华文细黑" pitchFamily="2" charset="-122"/>
                <a:ea typeface="华文细黑" pitchFamily="2" charset="-122"/>
              </a:rPr>
              <a:t>      曝光竞争力</a:t>
            </a:r>
            <a:endParaRPr lang="en-US" altLang="zh-CN" sz="1200" dirty="0" smtClean="0">
              <a:latin typeface="华文细黑" pitchFamily="2" charset="-122"/>
              <a:ea typeface="华文细黑" pitchFamily="2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100" dirty="0" smtClean="0">
                <a:latin typeface="华文细黑" pitchFamily="2" charset="-122"/>
                <a:ea typeface="华文细黑" pitchFamily="2" charset="-122"/>
              </a:rPr>
              <a:t>曝光对新老客转化的影响分析</a:t>
            </a:r>
            <a:endParaRPr lang="en-US" altLang="zh-CN" sz="1100" dirty="0" smtClean="0">
              <a:latin typeface="华文细黑" pitchFamily="2" charset="-122"/>
              <a:ea typeface="华文细黑" pitchFamily="2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zh-CN" altLang="en-US" sz="1200" dirty="0" smtClean="0">
                <a:solidFill>
                  <a:srgbClr val="C00000"/>
                </a:solidFill>
                <a:latin typeface="华文细黑" pitchFamily="2" charset="-122"/>
                <a:ea typeface="华文细黑" pitchFamily="2" charset="-122"/>
              </a:rPr>
              <a:t>      曝光</a:t>
            </a:r>
            <a:r>
              <a:rPr lang="zh-CN" altLang="en-US" sz="1200" dirty="0">
                <a:solidFill>
                  <a:srgbClr val="C00000"/>
                </a:solidFill>
                <a:latin typeface="华文细黑" pitchFamily="2" charset="-122"/>
                <a:ea typeface="华文细黑" pitchFamily="2" charset="-122"/>
              </a:rPr>
              <a:t>用户分析</a:t>
            </a:r>
            <a:endParaRPr lang="en-US" altLang="zh-CN" sz="1200" dirty="0">
              <a:solidFill>
                <a:srgbClr val="C00000"/>
              </a:solidFill>
              <a:latin typeface="华文细黑" pitchFamily="2" charset="-122"/>
              <a:ea typeface="华文细黑" pitchFamily="2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100" dirty="0">
                <a:latin typeface="华文细黑" pitchFamily="2" charset="-122"/>
                <a:ea typeface="华文细黑" pitchFamily="2" charset="-122"/>
              </a:rPr>
              <a:t>曝光用户基本特征</a:t>
            </a:r>
            <a:r>
              <a:rPr lang="en-US" altLang="zh-CN" sz="1100" dirty="0">
                <a:latin typeface="华文细黑" pitchFamily="2" charset="-122"/>
                <a:ea typeface="华文细黑" pitchFamily="2" charset="-122"/>
              </a:rPr>
              <a:t>&amp;</a:t>
            </a:r>
            <a:r>
              <a:rPr lang="zh-CN" altLang="en-US" sz="1100" dirty="0">
                <a:latin typeface="华文细黑" pitchFamily="2" charset="-122"/>
                <a:ea typeface="华文细黑" pitchFamily="2" charset="-122"/>
              </a:rPr>
              <a:t>行为</a:t>
            </a:r>
            <a:r>
              <a:rPr lang="zh-CN" altLang="en-US" sz="1100" dirty="0">
                <a:solidFill>
                  <a:srgbClr val="C00000"/>
                </a:solidFill>
                <a:latin typeface="华文细黑" pitchFamily="2" charset="-122"/>
                <a:ea typeface="华文细黑" pitchFamily="2" charset="-122"/>
              </a:rPr>
              <a:t>     </a:t>
            </a:r>
            <a:endParaRPr lang="en-US" altLang="zh-CN" sz="1100" dirty="0">
              <a:solidFill>
                <a:srgbClr val="C00000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9" name="椭圆 38"/>
          <p:cNvSpPr>
            <a:spLocks noChangeAspect="1" noChangeArrowheads="1"/>
          </p:cNvSpPr>
          <p:nvPr/>
        </p:nvSpPr>
        <p:spPr bwMode="auto">
          <a:xfrm>
            <a:off x="6737116" y="2270753"/>
            <a:ext cx="306387" cy="306387"/>
          </a:xfrm>
          <a:prstGeom prst="ellipse">
            <a:avLst/>
          </a:pr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25000"/>
              </a:lnSpc>
              <a:spcBef>
                <a:spcPts val="1000"/>
              </a:spcBef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Char char="•"/>
              <a:defRPr sz="16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1200">
                <a:solidFill>
                  <a:srgbClr val="FFFFFF"/>
                </a:solidFill>
              </a:rPr>
              <a:t>3</a:t>
            </a:r>
            <a:endParaRPr lang="zh-CN" altLang="en-US" sz="1200">
              <a:solidFill>
                <a:srgbClr val="FFFFFF"/>
              </a:solidFill>
            </a:endParaRPr>
          </a:p>
        </p:txBody>
      </p:sp>
      <p:sp>
        <p:nvSpPr>
          <p:cNvPr id="20" name="文本框 6"/>
          <p:cNvSpPr txBox="1">
            <a:spLocks noChangeArrowheads="1"/>
          </p:cNvSpPr>
          <p:nvPr/>
        </p:nvSpPr>
        <p:spPr bwMode="auto">
          <a:xfrm>
            <a:off x="1057797" y="820103"/>
            <a:ext cx="2457724" cy="294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5000"/>
              </a:lnSpc>
              <a:spcBef>
                <a:spcPts val="1000"/>
              </a:spcBef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Char char="•"/>
              <a:defRPr sz="16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800"/>
              </a:spcAft>
              <a:buFont typeface="Arial" pitchFamily="34" charset="0"/>
              <a:buNone/>
              <a:defRPr/>
            </a:pPr>
            <a:r>
              <a:rPr lang="zh-CN" alt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产品线：品牌现状</a:t>
            </a:r>
            <a:r>
              <a:rPr lang="en-US" altLang="zh-CN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/</a:t>
            </a:r>
            <a:r>
              <a:rPr lang="zh-CN" alt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曝光效果</a:t>
            </a:r>
            <a:r>
              <a:rPr lang="en-US" altLang="zh-CN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/</a:t>
            </a:r>
            <a:r>
              <a:rPr lang="zh-CN" alt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用户分析</a:t>
            </a:r>
          </a:p>
        </p:txBody>
      </p:sp>
      <p:sp>
        <p:nvSpPr>
          <p:cNvPr id="21" name="Freeform 94"/>
          <p:cNvSpPr>
            <a:spLocks noEditPoints="1"/>
          </p:cNvSpPr>
          <p:nvPr/>
        </p:nvSpPr>
        <p:spPr bwMode="auto">
          <a:xfrm>
            <a:off x="3514552" y="1859976"/>
            <a:ext cx="573087" cy="549275"/>
          </a:xfrm>
          <a:custGeom>
            <a:avLst/>
            <a:gdLst>
              <a:gd name="T0" fmla="*/ 2147483647 w 201"/>
              <a:gd name="T1" fmla="*/ 2147483647 h 192"/>
              <a:gd name="T2" fmla="*/ 2147483647 w 201"/>
              <a:gd name="T3" fmla="*/ 2147483647 h 192"/>
              <a:gd name="T4" fmla="*/ 2147483647 w 201"/>
              <a:gd name="T5" fmla="*/ 2147483647 h 192"/>
              <a:gd name="T6" fmla="*/ 2147483647 w 201"/>
              <a:gd name="T7" fmla="*/ 2147483647 h 192"/>
              <a:gd name="T8" fmla="*/ 2147483647 w 201"/>
              <a:gd name="T9" fmla="*/ 0 h 192"/>
              <a:gd name="T10" fmla="*/ 2147483647 w 201"/>
              <a:gd name="T11" fmla="*/ 2147483647 h 192"/>
              <a:gd name="T12" fmla="*/ 2147483647 w 201"/>
              <a:gd name="T13" fmla="*/ 2147483647 h 192"/>
              <a:gd name="T14" fmla="*/ 2147483647 w 201"/>
              <a:gd name="T15" fmla="*/ 2147483647 h 192"/>
              <a:gd name="T16" fmla="*/ 2147483647 w 201"/>
              <a:gd name="T17" fmla="*/ 2147483647 h 192"/>
              <a:gd name="T18" fmla="*/ 2147483647 w 201"/>
              <a:gd name="T19" fmla="*/ 2147483647 h 192"/>
              <a:gd name="T20" fmla="*/ 2147483647 w 201"/>
              <a:gd name="T21" fmla="*/ 2147483647 h 192"/>
              <a:gd name="T22" fmla="*/ 2147483647 w 201"/>
              <a:gd name="T23" fmla="*/ 2147483647 h 192"/>
              <a:gd name="T24" fmla="*/ 2147483647 w 201"/>
              <a:gd name="T25" fmla="*/ 2147483647 h 192"/>
              <a:gd name="T26" fmla="*/ 2147483647 w 201"/>
              <a:gd name="T27" fmla="*/ 2147483647 h 192"/>
              <a:gd name="T28" fmla="*/ 2147483647 w 201"/>
              <a:gd name="T29" fmla="*/ 2147483647 h 192"/>
              <a:gd name="T30" fmla="*/ 2147483647 w 201"/>
              <a:gd name="T31" fmla="*/ 2147483647 h 192"/>
              <a:gd name="T32" fmla="*/ 2147483647 w 201"/>
              <a:gd name="T33" fmla="*/ 2147483647 h 192"/>
              <a:gd name="T34" fmla="*/ 2147483647 w 201"/>
              <a:gd name="T35" fmla="*/ 2147483647 h 192"/>
              <a:gd name="T36" fmla="*/ 2147483647 w 201"/>
              <a:gd name="T37" fmla="*/ 2147483647 h 192"/>
              <a:gd name="T38" fmla="*/ 2147483647 w 201"/>
              <a:gd name="T39" fmla="*/ 2147483647 h 192"/>
              <a:gd name="T40" fmla="*/ 2147483647 w 201"/>
              <a:gd name="T41" fmla="*/ 2147483647 h 192"/>
              <a:gd name="T42" fmla="*/ 2147483647 w 201"/>
              <a:gd name="T43" fmla="*/ 2147483647 h 192"/>
              <a:gd name="T44" fmla="*/ 2147483647 w 201"/>
              <a:gd name="T45" fmla="*/ 2147483647 h 192"/>
              <a:gd name="T46" fmla="*/ 2147483647 w 201"/>
              <a:gd name="T47" fmla="*/ 2147483647 h 192"/>
              <a:gd name="T48" fmla="*/ 2147483647 w 201"/>
              <a:gd name="T49" fmla="*/ 2147483647 h 192"/>
              <a:gd name="T50" fmla="*/ 2147483647 w 201"/>
              <a:gd name="T51" fmla="*/ 2147483647 h 192"/>
              <a:gd name="T52" fmla="*/ 2147483647 w 201"/>
              <a:gd name="T53" fmla="*/ 2147483647 h 192"/>
              <a:gd name="T54" fmla="*/ 2147483647 w 201"/>
              <a:gd name="T55" fmla="*/ 2147483647 h 192"/>
              <a:gd name="T56" fmla="*/ 2147483647 w 201"/>
              <a:gd name="T57" fmla="*/ 2147483647 h 192"/>
              <a:gd name="T58" fmla="*/ 2147483647 w 201"/>
              <a:gd name="T59" fmla="*/ 2147483647 h 192"/>
              <a:gd name="T60" fmla="*/ 2147483647 w 201"/>
              <a:gd name="T61" fmla="*/ 2147483647 h 192"/>
              <a:gd name="T62" fmla="*/ 2147483647 w 201"/>
              <a:gd name="T63" fmla="*/ 2147483647 h 192"/>
              <a:gd name="T64" fmla="*/ 2147483647 w 201"/>
              <a:gd name="T65" fmla="*/ 2147483647 h 192"/>
              <a:gd name="T66" fmla="*/ 2147483647 w 201"/>
              <a:gd name="T67" fmla="*/ 2147483647 h 192"/>
              <a:gd name="T68" fmla="*/ 2147483647 w 201"/>
              <a:gd name="T69" fmla="*/ 2147483647 h 192"/>
              <a:gd name="T70" fmla="*/ 2147483647 w 201"/>
              <a:gd name="T71" fmla="*/ 2147483647 h 19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01" h="192">
                <a:moveTo>
                  <a:pt x="196" y="166"/>
                </a:moveTo>
                <a:cubicBezTo>
                  <a:pt x="146" y="117"/>
                  <a:pt x="146" y="117"/>
                  <a:pt x="146" y="117"/>
                </a:cubicBezTo>
                <a:cubicBezTo>
                  <a:pt x="146" y="116"/>
                  <a:pt x="145" y="116"/>
                  <a:pt x="145" y="115"/>
                </a:cubicBezTo>
                <a:cubicBezTo>
                  <a:pt x="164" y="86"/>
                  <a:pt x="160" y="47"/>
                  <a:pt x="135" y="22"/>
                </a:cubicBezTo>
                <a:cubicBezTo>
                  <a:pt x="121" y="8"/>
                  <a:pt x="102" y="0"/>
                  <a:pt x="82" y="0"/>
                </a:cubicBezTo>
                <a:cubicBezTo>
                  <a:pt x="62" y="0"/>
                  <a:pt x="43" y="8"/>
                  <a:pt x="29" y="22"/>
                </a:cubicBezTo>
                <a:cubicBezTo>
                  <a:pt x="0" y="51"/>
                  <a:pt x="0" y="99"/>
                  <a:pt x="29" y="128"/>
                </a:cubicBezTo>
                <a:cubicBezTo>
                  <a:pt x="43" y="142"/>
                  <a:pt x="62" y="149"/>
                  <a:pt x="82" y="149"/>
                </a:cubicBezTo>
                <a:cubicBezTo>
                  <a:pt x="97" y="149"/>
                  <a:pt x="110" y="145"/>
                  <a:pt x="123" y="138"/>
                </a:cubicBezTo>
                <a:cubicBezTo>
                  <a:pt x="123" y="138"/>
                  <a:pt x="123" y="139"/>
                  <a:pt x="124" y="139"/>
                </a:cubicBezTo>
                <a:cubicBezTo>
                  <a:pt x="173" y="189"/>
                  <a:pt x="173" y="189"/>
                  <a:pt x="173" y="189"/>
                </a:cubicBezTo>
                <a:cubicBezTo>
                  <a:pt x="176" y="191"/>
                  <a:pt x="179" y="192"/>
                  <a:pt x="183" y="192"/>
                </a:cubicBezTo>
                <a:cubicBezTo>
                  <a:pt x="186" y="192"/>
                  <a:pt x="189" y="191"/>
                  <a:pt x="191" y="189"/>
                </a:cubicBezTo>
                <a:cubicBezTo>
                  <a:pt x="196" y="184"/>
                  <a:pt x="196" y="184"/>
                  <a:pt x="196" y="184"/>
                </a:cubicBezTo>
                <a:cubicBezTo>
                  <a:pt x="201" y="179"/>
                  <a:pt x="201" y="171"/>
                  <a:pt x="196" y="166"/>
                </a:cubicBezTo>
                <a:close/>
                <a:moveTo>
                  <a:pt x="52" y="120"/>
                </a:moveTo>
                <a:cubicBezTo>
                  <a:pt x="52" y="120"/>
                  <a:pt x="52" y="120"/>
                  <a:pt x="52" y="120"/>
                </a:cubicBezTo>
                <a:close/>
                <a:moveTo>
                  <a:pt x="120" y="113"/>
                </a:moveTo>
                <a:cubicBezTo>
                  <a:pt x="120" y="113"/>
                  <a:pt x="120" y="113"/>
                  <a:pt x="120" y="113"/>
                </a:cubicBezTo>
                <a:cubicBezTo>
                  <a:pt x="120" y="74"/>
                  <a:pt x="120" y="74"/>
                  <a:pt x="120" y="74"/>
                </a:cubicBezTo>
                <a:cubicBezTo>
                  <a:pt x="103" y="74"/>
                  <a:pt x="103" y="74"/>
                  <a:pt x="103" y="74"/>
                </a:cubicBezTo>
                <a:cubicBezTo>
                  <a:pt x="103" y="125"/>
                  <a:pt x="103" y="125"/>
                  <a:pt x="103" y="125"/>
                </a:cubicBezTo>
                <a:cubicBezTo>
                  <a:pt x="99" y="126"/>
                  <a:pt x="95" y="127"/>
                  <a:pt x="91" y="128"/>
                </a:cubicBezTo>
                <a:cubicBezTo>
                  <a:pt x="91" y="33"/>
                  <a:pt x="91" y="33"/>
                  <a:pt x="91" y="33"/>
                </a:cubicBezTo>
                <a:cubicBezTo>
                  <a:pt x="73" y="33"/>
                  <a:pt x="73" y="33"/>
                  <a:pt x="73" y="33"/>
                </a:cubicBezTo>
                <a:cubicBezTo>
                  <a:pt x="73" y="128"/>
                  <a:pt x="73" y="128"/>
                  <a:pt x="73" y="128"/>
                </a:cubicBezTo>
                <a:cubicBezTo>
                  <a:pt x="69" y="127"/>
                  <a:pt x="65" y="126"/>
                  <a:pt x="61" y="125"/>
                </a:cubicBezTo>
                <a:cubicBezTo>
                  <a:pt x="61" y="55"/>
                  <a:pt x="61" y="55"/>
                  <a:pt x="61" y="55"/>
                </a:cubicBezTo>
                <a:cubicBezTo>
                  <a:pt x="44" y="55"/>
                  <a:pt x="44" y="55"/>
                  <a:pt x="44" y="55"/>
                </a:cubicBezTo>
                <a:cubicBezTo>
                  <a:pt x="44" y="113"/>
                  <a:pt x="44" y="113"/>
                  <a:pt x="44" y="113"/>
                </a:cubicBezTo>
                <a:cubicBezTo>
                  <a:pt x="44" y="113"/>
                  <a:pt x="44" y="113"/>
                  <a:pt x="44" y="113"/>
                </a:cubicBezTo>
                <a:cubicBezTo>
                  <a:pt x="23" y="92"/>
                  <a:pt x="23" y="58"/>
                  <a:pt x="44" y="37"/>
                </a:cubicBezTo>
                <a:cubicBezTo>
                  <a:pt x="54" y="27"/>
                  <a:pt x="68" y="21"/>
                  <a:pt x="82" y="21"/>
                </a:cubicBezTo>
                <a:cubicBezTo>
                  <a:pt x="96" y="21"/>
                  <a:pt x="110" y="27"/>
                  <a:pt x="120" y="37"/>
                </a:cubicBezTo>
                <a:cubicBezTo>
                  <a:pt x="130" y="47"/>
                  <a:pt x="136" y="61"/>
                  <a:pt x="136" y="75"/>
                </a:cubicBezTo>
                <a:cubicBezTo>
                  <a:pt x="136" y="89"/>
                  <a:pt x="130" y="103"/>
                  <a:pt x="120" y="1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400"/>
          </a:p>
        </p:txBody>
      </p:sp>
      <p:sp>
        <p:nvSpPr>
          <p:cNvPr id="22" name="Freeform 133"/>
          <p:cNvSpPr>
            <a:spLocks noEditPoints="1"/>
          </p:cNvSpPr>
          <p:nvPr/>
        </p:nvSpPr>
        <p:spPr bwMode="auto">
          <a:xfrm>
            <a:off x="6313253" y="1826253"/>
            <a:ext cx="546100" cy="549275"/>
          </a:xfrm>
          <a:custGeom>
            <a:avLst/>
            <a:gdLst>
              <a:gd name="T0" fmla="*/ 2147483647 w 192"/>
              <a:gd name="T1" fmla="*/ 0 h 192"/>
              <a:gd name="T2" fmla="*/ 0 w 192"/>
              <a:gd name="T3" fmla="*/ 2147483647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0 h 192"/>
              <a:gd name="T10" fmla="*/ 2147483647 w 192"/>
              <a:gd name="T11" fmla="*/ 2147483647 h 192"/>
              <a:gd name="T12" fmla="*/ 2147483647 w 192"/>
              <a:gd name="T13" fmla="*/ 2147483647 h 192"/>
              <a:gd name="T14" fmla="*/ 2147483647 w 192"/>
              <a:gd name="T15" fmla="*/ 2147483647 h 192"/>
              <a:gd name="T16" fmla="*/ 2147483647 w 192"/>
              <a:gd name="T17" fmla="*/ 2147483647 h 192"/>
              <a:gd name="T18" fmla="*/ 2147483647 w 192"/>
              <a:gd name="T19" fmla="*/ 2147483647 h 192"/>
              <a:gd name="T20" fmla="*/ 2147483647 w 192"/>
              <a:gd name="T21" fmla="*/ 2147483647 h 192"/>
              <a:gd name="T22" fmla="*/ 2147483647 w 192"/>
              <a:gd name="T23" fmla="*/ 2147483647 h 192"/>
              <a:gd name="T24" fmla="*/ 2147483647 w 192"/>
              <a:gd name="T25" fmla="*/ 2147483647 h 192"/>
              <a:gd name="T26" fmla="*/ 2147483647 w 192"/>
              <a:gd name="T27" fmla="*/ 2147483647 h 192"/>
              <a:gd name="T28" fmla="*/ 2147483647 w 192"/>
              <a:gd name="T29" fmla="*/ 2147483647 h 192"/>
              <a:gd name="T30" fmla="*/ 2147483647 w 192"/>
              <a:gd name="T31" fmla="*/ 2147483647 h 192"/>
              <a:gd name="T32" fmla="*/ 2147483647 w 192"/>
              <a:gd name="T33" fmla="*/ 2147483647 h 192"/>
              <a:gd name="T34" fmla="*/ 2147483647 w 192"/>
              <a:gd name="T35" fmla="*/ 2147483647 h 192"/>
              <a:gd name="T36" fmla="*/ 2147483647 w 192"/>
              <a:gd name="T37" fmla="*/ 2147483647 h 192"/>
              <a:gd name="T38" fmla="*/ 2147483647 w 192"/>
              <a:gd name="T39" fmla="*/ 2147483647 h 192"/>
              <a:gd name="T40" fmla="*/ 2147483647 w 192"/>
              <a:gd name="T41" fmla="*/ 2147483647 h 192"/>
              <a:gd name="T42" fmla="*/ 2147483647 w 192"/>
              <a:gd name="T43" fmla="*/ 2147483647 h 192"/>
              <a:gd name="T44" fmla="*/ 2147483647 w 192"/>
              <a:gd name="T45" fmla="*/ 2147483647 h 192"/>
              <a:gd name="T46" fmla="*/ 2147483647 w 192"/>
              <a:gd name="T47" fmla="*/ 2147483647 h 192"/>
              <a:gd name="T48" fmla="*/ 2147483647 w 192"/>
              <a:gd name="T49" fmla="*/ 2147483647 h 192"/>
              <a:gd name="T50" fmla="*/ 2147483647 w 192"/>
              <a:gd name="T51" fmla="*/ 2147483647 h 192"/>
              <a:gd name="T52" fmla="*/ 2147483647 w 192"/>
              <a:gd name="T53" fmla="*/ 2147483647 h 192"/>
              <a:gd name="T54" fmla="*/ 2147483647 w 192"/>
              <a:gd name="T55" fmla="*/ 2147483647 h 192"/>
              <a:gd name="T56" fmla="*/ 2147483647 w 192"/>
              <a:gd name="T57" fmla="*/ 2147483647 h 192"/>
              <a:gd name="T58" fmla="*/ 2147483647 w 192"/>
              <a:gd name="T59" fmla="*/ 2147483647 h 192"/>
              <a:gd name="T60" fmla="*/ 2147483647 w 192"/>
              <a:gd name="T61" fmla="*/ 2147483647 h 192"/>
              <a:gd name="T62" fmla="*/ 2147483647 w 192"/>
              <a:gd name="T63" fmla="*/ 2147483647 h 192"/>
              <a:gd name="T64" fmla="*/ 2147483647 w 192"/>
              <a:gd name="T65" fmla="*/ 2147483647 h 192"/>
              <a:gd name="T66" fmla="*/ 2147483647 w 192"/>
              <a:gd name="T67" fmla="*/ 2147483647 h 192"/>
              <a:gd name="T68" fmla="*/ 2147483647 w 192"/>
              <a:gd name="T69" fmla="*/ 2147483647 h 192"/>
              <a:gd name="T70" fmla="*/ 2147483647 w 192"/>
              <a:gd name="T71" fmla="*/ 2147483647 h 192"/>
              <a:gd name="T72" fmla="*/ 2147483647 w 192"/>
              <a:gd name="T73" fmla="*/ 2147483647 h 192"/>
              <a:gd name="T74" fmla="*/ 2147483647 w 192"/>
              <a:gd name="T75" fmla="*/ 2147483647 h 192"/>
              <a:gd name="T76" fmla="*/ 2147483647 w 192"/>
              <a:gd name="T77" fmla="*/ 2147483647 h 192"/>
              <a:gd name="T78" fmla="*/ 2147483647 w 192"/>
              <a:gd name="T79" fmla="*/ 2147483647 h 192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4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8" y="192"/>
                  <a:pt x="192" y="149"/>
                  <a:pt x="192" y="96"/>
                </a:cubicBezTo>
                <a:cubicBezTo>
                  <a:pt x="192" y="44"/>
                  <a:pt x="148" y="0"/>
                  <a:pt x="96" y="0"/>
                </a:cubicBezTo>
                <a:close/>
                <a:moveTo>
                  <a:pt x="137" y="41"/>
                </a:moveTo>
                <a:cubicBezTo>
                  <a:pt x="137" y="38"/>
                  <a:pt x="140" y="35"/>
                  <a:pt x="144" y="35"/>
                </a:cubicBezTo>
                <a:cubicBezTo>
                  <a:pt x="147" y="35"/>
                  <a:pt x="150" y="38"/>
                  <a:pt x="150" y="41"/>
                </a:cubicBezTo>
                <a:cubicBezTo>
                  <a:pt x="150" y="137"/>
                  <a:pt x="150" y="137"/>
                  <a:pt x="150" y="137"/>
                </a:cubicBezTo>
                <a:cubicBezTo>
                  <a:pt x="150" y="140"/>
                  <a:pt x="147" y="143"/>
                  <a:pt x="144" y="143"/>
                </a:cubicBezTo>
                <a:cubicBezTo>
                  <a:pt x="140" y="143"/>
                  <a:pt x="137" y="140"/>
                  <a:pt x="137" y="137"/>
                </a:cubicBezTo>
                <a:lnTo>
                  <a:pt x="137" y="41"/>
                </a:lnTo>
                <a:close/>
                <a:moveTo>
                  <a:pt x="104" y="58"/>
                </a:moveTo>
                <a:cubicBezTo>
                  <a:pt x="104" y="55"/>
                  <a:pt x="107" y="52"/>
                  <a:pt x="110" y="52"/>
                </a:cubicBezTo>
                <a:cubicBezTo>
                  <a:pt x="114" y="52"/>
                  <a:pt x="117" y="55"/>
                  <a:pt x="117" y="58"/>
                </a:cubicBezTo>
                <a:cubicBezTo>
                  <a:pt x="117" y="137"/>
                  <a:pt x="117" y="137"/>
                  <a:pt x="117" y="137"/>
                </a:cubicBezTo>
                <a:cubicBezTo>
                  <a:pt x="117" y="140"/>
                  <a:pt x="114" y="143"/>
                  <a:pt x="110" y="143"/>
                </a:cubicBezTo>
                <a:cubicBezTo>
                  <a:pt x="107" y="143"/>
                  <a:pt x="104" y="140"/>
                  <a:pt x="104" y="137"/>
                </a:cubicBezTo>
                <a:lnTo>
                  <a:pt x="104" y="58"/>
                </a:lnTo>
                <a:close/>
                <a:moveTo>
                  <a:pt x="71" y="74"/>
                </a:moveTo>
                <a:cubicBezTo>
                  <a:pt x="71" y="71"/>
                  <a:pt x="74" y="68"/>
                  <a:pt x="77" y="68"/>
                </a:cubicBezTo>
                <a:cubicBezTo>
                  <a:pt x="81" y="68"/>
                  <a:pt x="83" y="71"/>
                  <a:pt x="83" y="74"/>
                </a:cubicBezTo>
                <a:cubicBezTo>
                  <a:pt x="83" y="137"/>
                  <a:pt x="83" y="137"/>
                  <a:pt x="83" y="137"/>
                </a:cubicBezTo>
                <a:cubicBezTo>
                  <a:pt x="83" y="140"/>
                  <a:pt x="81" y="143"/>
                  <a:pt x="77" y="143"/>
                </a:cubicBezTo>
                <a:cubicBezTo>
                  <a:pt x="74" y="143"/>
                  <a:pt x="71" y="140"/>
                  <a:pt x="71" y="137"/>
                </a:cubicBezTo>
                <a:lnTo>
                  <a:pt x="71" y="74"/>
                </a:lnTo>
                <a:close/>
                <a:moveTo>
                  <a:pt x="38" y="105"/>
                </a:moveTo>
                <a:cubicBezTo>
                  <a:pt x="38" y="102"/>
                  <a:pt x="41" y="99"/>
                  <a:pt x="44" y="99"/>
                </a:cubicBezTo>
                <a:cubicBezTo>
                  <a:pt x="48" y="99"/>
                  <a:pt x="50" y="102"/>
                  <a:pt x="50" y="105"/>
                </a:cubicBezTo>
                <a:cubicBezTo>
                  <a:pt x="50" y="137"/>
                  <a:pt x="50" y="137"/>
                  <a:pt x="50" y="137"/>
                </a:cubicBezTo>
                <a:cubicBezTo>
                  <a:pt x="50" y="140"/>
                  <a:pt x="48" y="143"/>
                  <a:pt x="44" y="143"/>
                </a:cubicBezTo>
                <a:cubicBezTo>
                  <a:pt x="41" y="143"/>
                  <a:pt x="38" y="140"/>
                  <a:pt x="38" y="137"/>
                </a:cubicBezTo>
                <a:lnTo>
                  <a:pt x="38" y="105"/>
                </a:lnTo>
                <a:close/>
                <a:moveTo>
                  <a:pt x="153" y="158"/>
                </a:moveTo>
                <a:cubicBezTo>
                  <a:pt x="39" y="158"/>
                  <a:pt x="39" y="158"/>
                  <a:pt x="39" y="158"/>
                </a:cubicBezTo>
                <a:cubicBezTo>
                  <a:pt x="35" y="158"/>
                  <a:pt x="33" y="155"/>
                  <a:pt x="33" y="152"/>
                </a:cubicBezTo>
                <a:cubicBezTo>
                  <a:pt x="33" y="148"/>
                  <a:pt x="35" y="146"/>
                  <a:pt x="39" y="146"/>
                </a:cubicBezTo>
                <a:cubicBezTo>
                  <a:pt x="153" y="146"/>
                  <a:pt x="153" y="146"/>
                  <a:pt x="153" y="146"/>
                </a:cubicBezTo>
                <a:cubicBezTo>
                  <a:pt x="156" y="146"/>
                  <a:pt x="159" y="148"/>
                  <a:pt x="159" y="152"/>
                </a:cubicBezTo>
                <a:cubicBezTo>
                  <a:pt x="159" y="155"/>
                  <a:pt x="156" y="158"/>
                  <a:pt x="153" y="15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400"/>
          </a:p>
        </p:txBody>
      </p:sp>
      <p:grpSp>
        <p:nvGrpSpPr>
          <p:cNvPr id="23" name="组合 22"/>
          <p:cNvGrpSpPr/>
          <p:nvPr/>
        </p:nvGrpSpPr>
        <p:grpSpPr>
          <a:xfrm>
            <a:off x="821974" y="1799366"/>
            <a:ext cx="487363" cy="485775"/>
            <a:chOff x="2157413" y="796925"/>
            <a:chExt cx="487363" cy="485775"/>
          </a:xfrm>
          <a:solidFill>
            <a:schemeClr val="bg1"/>
          </a:solidFill>
        </p:grpSpPr>
        <p:sp>
          <p:nvSpPr>
            <p:cNvPr id="24" name="Freeform 57"/>
            <p:cNvSpPr>
              <a:spLocks noEditPoints="1"/>
            </p:cNvSpPr>
            <p:nvPr/>
          </p:nvSpPr>
          <p:spPr bwMode="auto">
            <a:xfrm>
              <a:off x="2157413" y="796925"/>
              <a:ext cx="487363" cy="485775"/>
            </a:xfrm>
            <a:custGeom>
              <a:avLst/>
              <a:gdLst>
                <a:gd name="T0" fmla="*/ 191 w 192"/>
                <a:gd name="T1" fmla="*/ 74 h 191"/>
                <a:gd name="T2" fmla="*/ 171 w 192"/>
                <a:gd name="T3" fmla="*/ 74 h 191"/>
                <a:gd name="T4" fmla="*/ 100 w 192"/>
                <a:gd name="T5" fmla="*/ 2 h 191"/>
                <a:gd name="T6" fmla="*/ 91 w 192"/>
                <a:gd name="T7" fmla="*/ 2 h 191"/>
                <a:gd name="T8" fmla="*/ 20 w 192"/>
                <a:gd name="T9" fmla="*/ 74 h 191"/>
                <a:gd name="T10" fmla="*/ 1 w 192"/>
                <a:gd name="T11" fmla="*/ 74 h 191"/>
                <a:gd name="T12" fmla="*/ 0 w 192"/>
                <a:gd name="T13" fmla="*/ 75 h 191"/>
                <a:gd name="T14" fmla="*/ 0 w 192"/>
                <a:gd name="T15" fmla="*/ 190 h 191"/>
                <a:gd name="T16" fmla="*/ 1 w 192"/>
                <a:gd name="T17" fmla="*/ 191 h 191"/>
                <a:gd name="T18" fmla="*/ 191 w 192"/>
                <a:gd name="T19" fmla="*/ 191 h 191"/>
                <a:gd name="T20" fmla="*/ 192 w 192"/>
                <a:gd name="T21" fmla="*/ 190 h 191"/>
                <a:gd name="T22" fmla="*/ 192 w 192"/>
                <a:gd name="T23" fmla="*/ 75 h 191"/>
                <a:gd name="T24" fmla="*/ 191 w 192"/>
                <a:gd name="T25" fmla="*/ 74 h 191"/>
                <a:gd name="T26" fmla="*/ 96 w 192"/>
                <a:gd name="T27" fmla="*/ 15 h 191"/>
                <a:gd name="T28" fmla="*/ 154 w 192"/>
                <a:gd name="T29" fmla="*/ 74 h 191"/>
                <a:gd name="T30" fmla="*/ 37 w 192"/>
                <a:gd name="T31" fmla="*/ 74 h 191"/>
                <a:gd name="T32" fmla="*/ 96 w 192"/>
                <a:gd name="T33" fmla="*/ 15 h 191"/>
                <a:gd name="T34" fmla="*/ 30 w 192"/>
                <a:gd name="T35" fmla="*/ 164 h 191"/>
                <a:gd name="T36" fmla="*/ 17 w 192"/>
                <a:gd name="T37" fmla="*/ 160 h 191"/>
                <a:gd name="T38" fmla="*/ 19 w 192"/>
                <a:gd name="T39" fmla="*/ 155 h 191"/>
                <a:gd name="T40" fmla="*/ 31 w 192"/>
                <a:gd name="T41" fmla="*/ 158 h 191"/>
                <a:gd name="T42" fmla="*/ 42 w 192"/>
                <a:gd name="T43" fmla="*/ 149 h 191"/>
                <a:gd name="T44" fmla="*/ 32 w 192"/>
                <a:gd name="T45" fmla="*/ 138 h 191"/>
                <a:gd name="T46" fmla="*/ 18 w 192"/>
                <a:gd name="T47" fmla="*/ 123 h 191"/>
                <a:gd name="T48" fmla="*/ 35 w 192"/>
                <a:gd name="T49" fmla="*/ 109 h 191"/>
                <a:gd name="T50" fmla="*/ 47 w 192"/>
                <a:gd name="T51" fmla="*/ 111 h 191"/>
                <a:gd name="T52" fmla="*/ 45 w 192"/>
                <a:gd name="T53" fmla="*/ 117 h 191"/>
                <a:gd name="T54" fmla="*/ 35 w 192"/>
                <a:gd name="T55" fmla="*/ 114 h 191"/>
                <a:gd name="T56" fmla="*/ 25 w 192"/>
                <a:gd name="T57" fmla="*/ 122 h 191"/>
                <a:gd name="T58" fmla="*/ 36 w 192"/>
                <a:gd name="T59" fmla="*/ 133 h 191"/>
                <a:gd name="T60" fmla="*/ 49 w 192"/>
                <a:gd name="T61" fmla="*/ 148 h 191"/>
                <a:gd name="T62" fmla="*/ 30 w 192"/>
                <a:gd name="T63" fmla="*/ 164 h 191"/>
                <a:gd name="T64" fmla="*/ 92 w 192"/>
                <a:gd name="T65" fmla="*/ 163 h 191"/>
                <a:gd name="T66" fmla="*/ 86 w 192"/>
                <a:gd name="T67" fmla="*/ 146 h 191"/>
                <a:gd name="T68" fmla="*/ 67 w 192"/>
                <a:gd name="T69" fmla="*/ 146 h 191"/>
                <a:gd name="T70" fmla="*/ 62 w 192"/>
                <a:gd name="T71" fmla="*/ 163 h 191"/>
                <a:gd name="T72" fmla="*/ 55 w 192"/>
                <a:gd name="T73" fmla="*/ 163 h 191"/>
                <a:gd name="T74" fmla="*/ 73 w 192"/>
                <a:gd name="T75" fmla="*/ 110 h 191"/>
                <a:gd name="T76" fmla="*/ 81 w 192"/>
                <a:gd name="T77" fmla="*/ 110 h 191"/>
                <a:gd name="T78" fmla="*/ 99 w 192"/>
                <a:gd name="T79" fmla="*/ 163 h 191"/>
                <a:gd name="T80" fmla="*/ 92 w 192"/>
                <a:gd name="T81" fmla="*/ 163 h 191"/>
                <a:gd name="T82" fmla="*/ 137 w 192"/>
                <a:gd name="T83" fmla="*/ 163 h 191"/>
                <a:gd name="T84" fmla="*/ 107 w 192"/>
                <a:gd name="T85" fmla="*/ 163 h 191"/>
                <a:gd name="T86" fmla="*/ 107 w 192"/>
                <a:gd name="T87" fmla="*/ 110 h 191"/>
                <a:gd name="T88" fmla="*/ 114 w 192"/>
                <a:gd name="T89" fmla="*/ 110 h 191"/>
                <a:gd name="T90" fmla="*/ 114 w 192"/>
                <a:gd name="T91" fmla="*/ 157 h 191"/>
                <a:gd name="T92" fmla="*/ 137 w 192"/>
                <a:gd name="T93" fmla="*/ 157 h 191"/>
                <a:gd name="T94" fmla="*/ 137 w 192"/>
                <a:gd name="T95" fmla="*/ 163 h 191"/>
                <a:gd name="T96" fmla="*/ 174 w 192"/>
                <a:gd name="T97" fmla="*/ 163 h 191"/>
                <a:gd name="T98" fmla="*/ 144 w 192"/>
                <a:gd name="T99" fmla="*/ 163 h 191"/>
                <a:gd name="T100" fmla="*/ 144 w 192"/>
                <a:gd name="T101" fmla="*/ 110 h 191"/>
                <a:gd name="T102" fmla="*/ 173 w 192"/>
                <a:gd name="T103" fmla="*/ 110 h 191"/>
                <a:gd name="T104" fmla="*/ 173 w 192"/>
                <a:gd name="T105" fmla="*/ 115 h 191"/>
                <a:gd name="T106" fmla="*/ 151 w 192"/>
                <a:gd name="T107" fmla="*/ 115 h 191"/>
                <a:gd name="T108" fmla="*/ 151 w 192"/>
                <a:gd name="T109" fmla="*/ 132 h 191"/>
                <a:gd name="T110" fmla="*/ 172 w 192"/>
                <a:gd name="T111" fmla="*/ 132 h 191"/>
                <a:gd name="T112" fmla="*/ 172 w 192"/>
                <a:gd name="T113" fmla="*/ 138 h 191"/>
                <a:gd name="T114" fmla="*/ 151 w 192"/>
                <a:gd name="T115" fmla="*/ 138 h 191"/>
                <a:gd name="T116" fmla="*/ 151 w 192"/>
                <a:gd name="T117" fmla="*/ 157 h 191"/>
                <a:gd name="T118" fmla="*/ 174 w 192"/>
                <a:gd name="T119" fmla="*/ 157 h 191"/>
                <a:gd name="T120" fmla="*/ 174 w 192"/>
                <a:gd name="T121" fmla="*/ 163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2" h="191">
                  <a:moveTo>
                    <a:pt x="191" y="74"/>
                  </a:moveTo>
                  <a:cubicBezTo>
                    <a:pt x="171" y="74"/>
                    <a:pt x="171" y="74"/>
                    <a:pt x="171" y="74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98" y="0"/>
                    <a:pt x="94" y="0"/>
                    <a:pt x="91" y="2"/>
                  </a:cubicBezTo>
                  <a:cubicBezTo>
                    <a:pt x="20" y="74"/>
                    <a:pt x="20" y="74"/>
                    <a:pt x="20" y="74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0" y="74"/>
                    <a:pt x="0" y="74"/>
                    <a:pt x="0" y="75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0" y="191"/>
                    <a:pt x="0" y="191"/>
                    <a:pt x="1" y="191"/>
                  </a:cubicBezTo>
                  <a:cubicBezTo>
                    <a:pt x="191" y="191"/>
                    <a:pt x="191" y="191"/>
                    <a:pt x="191" y="191"/>
                  </a:cubicBezTo>
                  <a:cubicBezTo>
                    <a:pt x="191" y="191"/>
                    <a:pt x="192" y="191"/>
                    <a:pt x="192" y="190"/>
                  </a:cubicBezTo>
                  <a:cubicBezTo>
                    <a:pt x="192" y="75"/>
                    <a:pt x="192" y="75"/>
                    <a:pt x="192" y="75"/>
                  </a:cubicBezTo>
                  <a:cubicBezTo>
                    <a:pt x="192" y="74"/>
                    <a:pt x="191" y="74"/>
                    <a:pt x="191" y="74"/>
                  </a:cubicBezTo>
                  <a:close/>
                  <a:moveTo>
                    <a:pt x="96" y="15"/>
                  </a:moveTo>
                  <a:cubicBezTo>
                    <a:pt x="154" y="74"/>
                    <a:pt x="154" y="74"/>
                    <a:pt x="154" y="74"/>
                  </a:cubicBezTo>
                  <a:cubicBezTo>
                    <a:pt x="37" y="74"/>
                    <a:pt x="37" y="74"/>
                    <a:pt x="37" y="74"/>
                  </a:cubicBezTo>
                  <a:lnTo>
                    <a:pt x="96" y="15"/>
                  </a:lnTo>
                  <a:close/>
                  <a:moveTo>
                    <a:pt x="30" y="164"/>
                  </a:moveTo>
                  <a:cubicBezTo>
                    <a:pt x="25" y="164"/>
                    <a:pt x="20" y="162"/>
                    <a:pt x="17" y="160"/>
                  </a:cubicBezTo>
                  <a:cubicBezTo>
                    <a:pt x="19" y="155"/>
                    <a:pt x="19" y="155"/>
                    <a:pt x="19" y="155"/>
                  </a:cubicBezTo>
                  <a:cubicBezTo>
                    <a:pt x="22" y="156"/>
                    <a:pt x="26" y="158"/>
                    <a:pt x="31" y="158"/>
                  </a:cubicBezTo>
                  <a:cubicBezTo>
                    <a:pt x="38" y="158"/>
                    <a:pt x="42" y="154"/>
                    <a:pt x="42" y="149"/>
                  </a:cubicBezTo>
                  <a:cubicBezTo>
                    <a:pt x="42" y="144"/>
                    <a:pt x="39" y="141"/>
                    <a:pt x="32" y="138"/>
                  </a:cubicBezTo>
                  <a:cubicBezTo>
                    <a:pt x="23" y="135"/>
                    <a:pt x="18" y="131"/>
                    <a:pt x="18" y="123"/>
                  </a:cubicBezTo>
                  <a:cubicBezTo>
                    <a:pt x="18" y="115"/>
                    <a:pt x="25" y="109"/>
                    <a:pt x="35" y="109"/>
                  </a:cubicBezTo>
                  <a:cubicBezTo>
                    <a:pt x="41" y="109"/>
                    <a:pt x="45" y="110"/>
                    <a:pt x="47" y="111"/>
                  </a:cubicBezTo>
                  <a:cubicBezTo>
                    <a:pt x="45" y="117"/>
                    <a:pt x="45" y="117"/>
                    <a:pt x="45" y="117"/>
                  </a:cubicBezTo>
                  <a:cubicBezTo>
                    <a:pt x="43" y="116"/>
                    <a:pt x="40" y="114"/>
                    <a:pt x="35" y="114"/>
                  </a:cubicBezTo>
                  <a:cubicBezTo>
                    <a:pt x="28" y="114"/>
                    <a:pt x="25" y="119"/>
                    <a:pt x="25" y="122"/>
                  </a:cubicBezTo>
                  <a:cubicBezTo>
                    <a:pt x="25" y="127"/>
                    <a:pt x="28" y="130"/>
                    <a:pt x="36" y="133"/>
                  </a:cubicBezTo>
                  <a:cubicBezTo>
                    <a:pt x="45" y="136"/>
                    <a:pt x="49" y="141"/>
                    <a:pt x="49" y="148"/>
                  </a:cubicBezTo>
                  <a:cubicBezTo>
                    <a:pt x="49" y="157"/>
                    <a:pt x="43" y="164"/>
                    <a:pt x="30" y="164"/>
                  </a:cubicBezTo>
                  <a:close/>
                  <a:moveTo>
                    <a:pt x="92" y="163"/>
                  </a:moveTo>
                  <a:cubicBezTo>
                    <a:pt x="86" y="146"/>
                    <a:pt x="86" y="146"/>
                    <a:pt x="86" y="146"/>
                  </a:cubicBezTo>
                  <a:cubicBezTo>
                    <a:pt x="67" y="146"/>
                    <a:pt x="67" y="146"/>
                    <a:pt x="67" y="146"/>
                  </a:cubicBezTo>
                  <a:cubicBezTo>
                    <a:pt x="62" y="163"/>
                    <a:pt x="62" y="163"/>
                    <a:pt x="62" y="163"/>
                  </a:cubicBezTo>
                  <a:cubicBezTo>
                    <a:pt x="55" y="163"/>
                    <a:pt x="55" y="163"/>
                    <a:pt x="55" y="163"/>
                  </a:cubicBezTo>
                  <a:cubicBezTo>
                    <a:pt x="73" y="110"/>
                    <a:pt x="73" y="110"/>
                    <a:pt x="73" y="110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99" y="163"/>
                    <a:pt x="99" y="163"/>
                    <a:pt x="99" y="163"/>
                  </a:cubicBezTo>
                  <a:lnTo>
                    <a:pt x="92" y="163"/>
                  </a:lnTo>
                  <a:close/>
                  <a:moveTo>
                    <a:pt x="137" y="163"/>
                  </a:moveTo>
                  <a:cubicBezTo>
                    <a:pt x="107" y="163"/>
                    <a:pt x="107" y="163"/>
                    <a:pt x="107" y="163"/>
                  </a:cubicBezTo>
                  <a:cubicBezTo>
                    <a:pt x="107" y="110"/>
                    <a:pt x="107" y="110"/>
                    <a:pt x="107" y="110"/>
                  </a:cubicBezTo>
                  <a:cubicBezTo>
                    <a:pt x="114" y="110"/>
                    <a:pt x="114" y="110"/>
                    <a:pt x="114" y="110"/>
                  </a:cubicBezTo>
                  <a:cubicBezTo>
                    <a:pt x="114" y="157"/>
                    <a:pt x="114" y="157"/>
                    <a:pt x="114" y="157"/>
                  </a:cubicBezTo>
                  <a:cubicBezTo>
                    <a:pt x="137" y="157"/>
                    <a:pt x="137" y="157"/>
                    <a:pt x="137" y="157"/>
                  </a:cubicBezTo>
                  <a:lnTo>
                    <a:pt x="137" y="163"/>
                  </a:lnTo>
                  <a:close/>
                  <a:moveTo>
                    <a:pt x="174" y="163"/>
                  </a:moveTo>
                  <a:cubicBezTo>
                    <a:pt x="144" y="163"/>
                    <a:pt x="144" y="163"/>
                    <a:pt x="144" y="163"/>
                  </a:cubicBezTo>
                  <a:cubicBezTo>
                    <a:pt x="144" y="110"/>
                    <a:pt x="144" y="110"/>
                    <a:pt x="144" y="110"/>
                  </a:cubicBezTo>
                  <a:cubicBezTo>
                    <a:pt x="173" y="110"/>
                    <a:pt x="173" y="110"/>
                    <a:pt x="173" y="110"/>
                  </a:cubicBezTo>
                  <a:cubicBezTo>
                    <a:pt x="173" y="115"/>
                    <a:pt x="173" y="115"/>
                    <a:pt x="173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1" y="132"/>
                    <a:pt x="151" y="132"/>
                    <a:pt x="151" y="132"/>
                  </a:cubicBezTo>
                  <a:cubicBezTo>
                    <a:pt x="172" y="132"/>
                    <a:pt x="172" y="132"/>
                    <a:pt x="172" y="132"/>
                  </a:cubicBezTo>
                  <a:cubicBezTo>
                    <a:pt x="172" y="138"/>
                    <a:pt x="172" y="138"/>
                    <a:pt x="172" y="138"/>
                  </a:cubicBezTo>
                  <a:cubicBezTo>
                    <a:pt x="151" y="138"/>
                    <a:pt x="151" y="138"/>
                    <a:pt x="151" y="138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74" y="157"/>
                    <a:pt x="174" y="157"/>
                    <a:pt x="174" y="157"/>
                  </a:cubicBezTo>
                  <a:lnTo>
                    <a:pt x="174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1400"/>
            </a:p>
          </p:txBody>
        </p:sp>
        <p:sp>
          <p:nvSpPr>
            <p:cNvPr id="25" name="Freeform 58"/>
            <p:cNvSpPr>
              <a:spLocks/>
            </p:cNvSpPr>
            <p:nvPr/>
          </p:nvSpPr>
          <p:spPr bwMode="auto">
            <a:xfrm>
              <a:off x="2333626" y="1092200"/>
              <a:ext cx="39688" cy="63500"/>
            </a:xfrm>
            <a:custGeom>
              <a:avLst/>
              <a:gdLst>
                <a:gd name="T0" fmla="*/ 8 w 16"/>
                <a:gd name="T1" fmla="*/ 0 h 25"/>
                <a:gd name="T2" fmla="*/ 7 w 16"/>
                <a:gd name="T3" fmla="*/ 0 h 25"/>
                <a:gd name="T4" fmla="*/ 5 w 16"/>
                <a:gd name="T5" fmla="*/ 9 h 25"/>
                <a:gd name="T6" fmla="*/ 0 w 16"/>
                <a:gd name="T7" fmla="*/ 25 h 25"/>
                <a:gd name="T8" fmla="*/ 16 w 16"/>
                <a:gd name="T9" fmla="*/ 25 h 25"/>
                <a:gd name="T10" fmla="*/ 10 w 16"/>
                <a:gd name="T11" fmla="*/ 9 h 25"/>
                <a:gd name="T12" fmla="*/ 8 w 16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25">
                  <a:moveTo>
                    <a:pt x="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3"/>
                    <a:pt x="6" y="6"/>
                    <a:pt x="5" y="9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6"/>
                    <a:pt x="8" y="3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1400"/>
            </a:p>
          </p:txBody>
        </p:sp>
      </p:grpSp>
      <p:sp>
        <p:nvSpPr>
          <p:cNvPr id="26" name="矩形 25"/>
          <p:cNvSpPr>
            <a:spLocks noChangeArrowheads="1"/>
          </p:cNvSpPr>
          <p:nvPr/>
        </p:nvSpPr>
        <p:spPr bwMode="auto">
          <a:xfrm>
            <a:off x="6194191" y="2681915"/>
            <a:ext cx="2122309" cy="941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lnSpc>
                <a:spcPct val="125000"/>
              </a:lnSpc>
              <a:spcBef>
                <a:spcPts val="1000"/>
              </a:spcBef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Char char="•"/>
              <a:defRPr sz="16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zh-CN" altLang="en-US" sz="1200" dirty="0" smtClean="0">
                <a:solidFill>
                  <a:srgbClr val="C00000"/>
                </a:solidFill>
                <a:latin typeface="华文细黑" pitchFamily="2" charset="-122"/>
                <a:ea typeface="华文细黑" pitchFamily="2" charset="-122"/>
              </a:rPr>
              <a:t>      兴趣用户</a:t>
            </a:r>
            <a:r>
              <a:rPr lang="zh-CN" altLang="en-US" sz="1200" dirty="0">
                <a:solidFill>
                  <a:srgbClr val="C00000"/>
                </a:solidFill>
                <a:latin typeface="华文细黑" pitchFamily="2" charset="-122"/>
                <a:ea typeface="华文细黑" pitchFamily="2" charset="-122"/>
              </a:rPr>
              <a:t>分析</a:t>
            </a:r>
            <a:endParaRPr lang="en-US" altLang="zh-CN" sz="1200" dirty="0" smtClean="0">
              <a:latin typeface="华文细黑" pitchFamily="2" charset="-122"/>
              <a:ea typeface="华文细黑" pitchFamily="2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100" dirty="0" smtClean="0">
                <a:latin typeface="华文细黑" pitchFamily="2" charset="-122"/>
                <a:ea typeface="华文细黑" pitchFamily="2" charset="-122"/>
              </a:rPr>
              <a:t>用户特征 </a:t>
            </a:r>
            <a:r>
              <a:rPr lang="en-US" altLang="zh-CN" sz="1100" dirty="0" smtClean="0">
                <a:latin typeface="华文细黑" pitchFamily="2" charset="-122"/>
                <a:ea typeface="华文细黑" pitchFamily="2" charset="-122"/>
              </a:rPr>
              <a:t>&amp; </a:t>
            </a:r>
            <a:r>
              <a:rPr lang="zh-CN" altLang="en-US" sz="1100" dirty="0" smtClean="0">
                <a:latin typeface="华文细黑" pitchFamily="2" charset="-122"/>
                <a:ea typeface="华文细黑" pitchFamily="2" charset="-122"/>
              </a:rPr>
              <a:t>消费行为</a:t>
            </a:r>
            <a:endParaRPr lang="en-US" altLang="zh-CN" sz="1100" dirty="0" smtClean="0">
              <a:latin typeface="华文细黑" pitchFamily="2" charset="-122"/>
              <a:ea typeface="华文细黑" pitchFamily="2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zh-CN" altLang="en-US" sz="1200" dirty="0" smtClean="0">
                <a:solidFill>
                  <a:srgbClr val="C00000"/>
                </a:solidFill>
                <a:latin typeface="华文细黑" pitchFamily="2" charset="-122"/>
                <a:ea typeface="华文细黑" pitchFamily="2" charset="-122"/>
              </a:rPr>
              <a:t>      购买用户分析</a:t>
            </a:r>
            <a:endParaRPr lang="en-US" altLang="zh-CN" sz="1200" dirty="0" smtClean="0">
              <a:solidFill>
                <a:srgbClr val="C00000"/>
              </a:solidFill>
              <a:latin typeface="华文细黑" pitchFamily="2" charset="-122"/>
              <a:ea typeface="华文细黑" pitchFamily="2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100" dirty="0" smtClean="0">
                <a:latin typeface="华文细黑" pitchFamily="2" charset="-122"/>
                <a:ea typeface="华文细黑" pitchFamily="2" charset="-122"/>
              </a:rPr>
              <a:t>用户特征 </a:t>
            </a:r>
            <a:r>
              <a:rPr lang="en-US" altLang="zh-CN" sz="1100" dirty="0" smtClean="0">
                <a:latin typeface="华文细黑" pitchFamily="2" charset="-122"/>
                <a:ea typeface="华文细黑" pitchFamily="2" charset="-122"/>
              </a:rPr>
              <a:t>&amp; </a:t>
            </a:r>
            <a:r>
              <a:rPr lang="zh-CN" altLang="en-US" sz="1100" dirty="0" smtClean="0">
                <a:latin typeface="华文细黑" pitchFamily="2" charset="-122"/>
                <a:ea typeface="华文细黑" pitchFamily="2" charset="-122"/>
              </a:rPr>
              <a:t>消费行为</a:t>
            </a:r>
            <a:endParaRPr lang="en-US" altLang="zh-CN" sz="1100" dirty="0" smtClean="0">
              <a:latin typeface="华文细黑" pitchFamily="2" charset="-122"/>
              <a:ea typeface="华文细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665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23528" y="195486"/>
            <a:ext cx="696257" cy="696257"/>
            <a:chOff x="323528" y="195486"/>
            <a:chExt cx="1106424" cy="1106424"/>
          </a:xfrm>
        </p:grpSpPr>
        <p:sp>
          <p:nvSpPr>
            <p:cNvPr id="2" name="Oval 39"/>
            <p:cNvSpPr/>
            <p:nvPr/>
          </p:nvSpPr>
          <p:spPr>
            <a:xfrm>
              <a:off x="323528" y="195486"/>
              <a:ext cx="1106424" cy="1106424"/>
            </a:xfrm>
            <a:prstGeom prst="ellipse">
              <a:avLst/>
            </a:prstGeom>
            <a:noFill/>
            <a:ln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3" name="Oval 40"/>
            <p:cNvSpPr/>
            <p:nvPr/>
          </p:nvSpPr>
          <p:spPr>
            <a:xfrm>
              <a:off x="461103" y="333061"/>
              <a:ext cx="831273" cy="831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 smtClean="0"/>
                <a:t>3</a:t>
              </a:r>
              <a:endParaRPr lang="en-GB" sz="2000" b="1" dirty="0"/>
            </a:p>
          </p:txBody>
        </p:sp>
      </p:grpSp>
      <p:sp>
        <p:nvSpPr>
          <p:cNvPr id="4" name="TextBox 53"/>
          <p:cNvSpPr txBox="1"/>
          <p:nvPr/>
        </p:nvSpPr>
        <p:spPr>
          <a:xfrm>
            <a:off x="1019785" y="34355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b="1" dirty="0" smtClean="0">
                <a:solidFill>
                  <a:schemeClr val="accent2"/>
                </a:solidFill>
                <a:latin typeface="+mj-ea"/>
                <a:ea typeface="+mj-ea"/>
              </a:rPr>
              <a:t>用户洞察</a:t>
            </a:r>
            <a:endParaRPr lang="en-GB" b="1" dirty="0" smtClean="0">
              <a:solidFill>
                <a:schemeClr val="accent2"/>
              </a:solidFill>
              <a:latin typeface="+mj-ea"/>
              <a:ea typeface="+mj-ea"/>
            </a:endParaRPr>
          </a:p>
        </p:txBody>
      </p:sp>
      <p:pic>
        <p:nvPicPr>
          <p:cNvPr id="6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18"/>
          <a:stretch>
            <a:fillRect/>
          </a:stretch>
        </p:blipFill>
        <p:spPr bwMode="auto">
          <a:xfrm>
            <a:off x="410102" y="1708509"/>
            <a:ext cx="4096097" cy="3350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5"/>
          <a:stretch>
            <a:fillRect/>
          </a:stretch>
        </p:blipFill>
        <p:spPr bwMode="auto">
          <a:xfrm>
            <a:off x="5267488" y="3401424"/>
            <a:ext cx="3841016" cy="170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2" descr="C:\Users\zhaopengcheng3\Desktop\test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693" y="1484457"/>
            <a:ext cx="2846686" cy="1762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圆角矩形 7"/>
          <p:cNvSpPr>
            <a:spLocks noChangeAspect="1" noChangeArrowheads="1"/>
          </p:cNvSpPr>
          <p:nvPr/>
        </p:nvSpPr>
        <p:spPr bwMode="auto">
          <a:xfrm>
            <a:off x="4630990" y="1156661"/>
            <a:ext cx="538162" cy="539750"/>
          </a:xfrm>
          <a:prstGeom prst="roundRect">
            <a:avLst>
              <a:gd name="adj" fmla="val 3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en-US" sz="1600">
              <a:solidFill>
                <a:srgbClr val="FFFFFF"/>
              </a:solidFill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5216667" y="1271529"/>
            <a:ext cx="754053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lnSpc>
                <a:spcPct val="125000"/>
              </a:lnSpc>
              <a:spcBef>
                <a:spcPts val="1000"/>
              </a:spcBef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Char char="•"/>
              <a:defRPr sz="16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marL="2514600" indent="-228600" fontAlgn="base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marL="2971800" indent="-228600" fontAlgn="base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marL="3429000" indent="-228600" fontAlgn="base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marL="3886200" indent="-228600" fontAlgn="base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zh-CN" altLang="en-US" sz="1200" dirty="0">
                <a:solidFill>
                  <a:srgbClr val="272636"/>
                </a:solidFill>
                <a:latin typeface="+mj-ea"/>
                <a:ea typeface="+mj-ea"/>
                <a:cs typeface="+mn-cs"/>
              </a:rPr>
              <a:t>地域分析</a:t>
            </a:r>
          </a:p>
        </p:txBody>
      </p:sp>
      <p:grpSp>
        <p:nvGrpSpPr>
          <p:cNvPr id="11" name="组合 1"/>
          <p:cNvGrpSpPr/>
          <p:nvPr/>
        </p:nvGrpSpPr>
        <p:grpSpPr>
          <a:xfrm>
            <a:off x="4721874" y="1243950"/>
            <a:ext cx="355997" cy="365522"/>
            <a:chOff x="10610851" y="1752600"/>
            <a:chExt cx="474662" cy="487363"/>
          </a:xfrm>
          <a:solidFill>
            <a:schemeClr val="bg1"/>
          </a:solidFill>
        </p:grpSpPr>
        <p:sp>
          <p:nvSpPr>
            <p:cNvPr id="12" name="Oval 8"/>
            <p:cNvSpPr>
              <a:spLocks noChangeArrowheads="1"/>
            </p:cNvSpPr>
            <p:nvPr/>
          </p:nvSpPr>
          <p:spPr bwMode="auto">
            <a:xfrm>
              <a:off x="10793413" y="1752600"/>
              <a:ext cx="111125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1600">
                <a:latin typeface="Segoe UI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10680701" y="1887538"/>
              <a:ext cx="333375" cy="131763"/>
            </a:xfrm>
            <a:custGeom>
              <a:avLst/>
              <a:gdLst>
                <a:gd name="T0" fmla="*/ 131 w 131"/>
                <a:gd name="T1" fmla="*/ 51 h 52"/>
                <a:gd name="T2" fmla="*/ 66 w 131"/>
                <a:gd name="T3" fmla="*/ 0 h 52"/>
                <a:gd name="T4" fmla="*/ 0 w 131"/>
                <a:gd name="T5" fmla="*/ 51 h 52"/>
                <a:gd name="T6" fmla="*/ 0 w 131"/>
                <a:gd name="T7" fmla="*/ 52 h 52"/>
                <a:gd name="T8" fmla="*/ 131 w 131"/>
                <a:gd name="T9" fmla="*/ 52 h 52"/>
                <a:gd name="T10" fmla="*/ 131 w 131"/>
                <a:gd name="T11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" h="52">
                  <a:moveTo>
                    <a:pt x="131" y="51"/>
                  </a:moveTo>
                  <a:cubicBezTo>
                    <a:pt x="131" y="23"/>
                    <a:pt x="101" y="0"/>
                    <a:pt x="66" y="0"/>
                  </a:cubicBezTo>
                  <a:cubicBezTo>
                    <a:pt x="30" y="0"/>
                    <a:pt x="0" y="23"/>
                    <a:pt x="0" y="51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31" y="52"/>
                    <a:pt x="131" y="52"/>
                    <a:pt x="131" y="52"/>
                  </a:cubicBezTo>
                  <a:lnTo>
                    <a:pt x="131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1600">
                <a:latin typeface="Segoe UI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10610851" y="2073275"/>
              <a:ext cx="106363" cy="76200"/>
            </a:xfrm>
            <a:custGeom>
              <a:avLst/>
              <a:gdLst>
                <a:gd name="T0" fmla="*/ 36 w 42"/>
                <a:gd name="T1" fmla="*/ 0 h 30"/>
                <a:gd name="T2" fmla="*/ 0 w 42"/>
                <a:gd name="T3" fmla="*/ 0 h 30"/>
                <a:gd name="T4" fmla="*/ 12 w 42"/>
                <a:gd name="T5" fmla="*/ 30 h 30"/>
                <a:gd name="T6" fmla="*/ 42 w 42"/>
                <a:gd name="T7" fmla="*/ 30 h 30"/>
                <a:gd name="T8" fmla="*/ 36 w 42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0">
                  <a:moveTo>
                    <a:pt x="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1"/>
                    <a:pt x="5" y="21"/>
                    <a:pt x="1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38" y="21"/>
                    <a:pt x="36" y="10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1600">
                <a:latin typeface="Segoe UI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0658476" y="2168525"/>
              <a:ext cx="109538" cy="61913"/>
            </a:xfrm>
            <a:custGeom>
              <a:avLst/>
              <a:gdLst>
                <a:gd name="T0" fmla="*/ 26 w 43"/>
                <a:gd name="T1" fmla="*/ 0 h 24"/>
                <a:gd name="T2" fmla="*/ 0 w 43"/>
                <a:gd name="T3" fmla="*/ 0 h 24"/>
                <a:gd name="T4" fmla="*/ 43 w 43"/>
                <a:gd name="T5" fmla="*/ 24 h 24"/>
                <a:gd name="T6" fmla="*/ 26 w 43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24">
                  <a:moveTo>
                    <a:pt x="2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1" y="11"/>
                    <a:pt x="26" y="19"/>
                    <a:pt x="43" y="24"/>
                  </a:cubicBezTo>
                  <a:cubicBezTo>
                    <a:pt x="37" y="18"/>
                    <a:pt x="31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1600">
                <a:latin typeface="Segoe UI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10721981" y="2073275"/>
              <a:ext cx="114300" cy="76200"/>
            </a:xfrm>
            <a:custGeom>
              <a:avLst/>
              <a:gdLst>
                <a:gd name="T0" fmla="*/ 6 w 45"/>
                <a:gd name="T1" fmla="*/ 30 h 30"/>
                <a:gd name="T2" fmla="*/ 45 w 45"/>
                <a:gd name="T3" fmla="*/ 30 h 30"/>
                <a:gd name="T4" fmla="*/ 45 w 45"/>
                <a:gd name="T5" fmla="*/ 0 h 30"/>
                <a:gd name="T6" fmla="*/ 0 w 45"/>
                <a:gd name="T7" fmla="*/ 0 h 30"/>
                <a:gd name="T8" fmla="*/ 6 w 45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0">
                  <a:moveTo>
                    <a:pt x="6" y="30"/>
                  </a:moveTo>
                  <a:cubicBezTo>
                    <a:pt x="45" y="30"/>
                    <a:pt x="45" y="30"/>
                    <a:pt x="45" y="3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1"/>
                    <a:pt x="3" y="21"/>
                    <a:pt x="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1600">
                <a:latin typeface="Segoe UI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10747376" y="2168525"/>
              <a:ext cx="88900" cy="71438"/>
            </a:xfrm>
            <a:custGeom>
              <a:avLst/>
              <a:gdLst>
                <a:gd name="T0" fmla="*/ 35 w 35"/>
                <a:gd name="T1" fmla="*/ 28 h 28"/>
                <a:gd name="T2" fmla="*/ 35 w 35"/>
                <a:gd name="T3" fmla="*/ 0 h 28"/>
                <a:gd name="T4" fmla="*/ 0 w 35"/>
                <a:gd name="T5" fmla="*/ 0 h 28"/>
                <a:gd name="T6" fmla="*/ 35 w 35"/>
                <a:gd name="T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8">
                  <a:moveTo>
                    <a:pt x="35" y="28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16"/>
                    <a:pt x="21" y="26"/>
                    <a:pt x="35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1600">
                <a:latin typeface="Segoe UI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10858501" y="2073275"/>
              <a:ext cx="114300" cy="76200"/>
            </a:xfrm>
            <a:custGeom>
              <a:avLst/>
              <a:gdLst>
                <a:gd name="T0" fmla="*/ 39 w 45"/>
                <a:gd name="T1" fmla="*/ 30 h 30"/>
                <a:gd name="T2" fmla="*/ 45 w 45"/>
                <a:gd name="T3" fmla="*/ 0 h 30"/>
                <a:gd name="T4" fmla="*/ 0 w 45"/>
                <a:gd name="T5" fmla="*/ 0 h 30"/>
                <a:gd name="T6" fmla="*/ 0 w 45"/>
                <a:gd name="T7" fmla="*/ 30 h 30"/>
                <a:gd name="T8" fmla="*/ 39 w 45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0">
                  <a:moveTo>
                    <a:pt x="39" y="30"/>
                  </a:moveTo>
                  <a:cubicBezTo>
                    <a:pt x="42" y="21"/>
                    <a:pt x="45" y="11"/>
                    <a:pt x="4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39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1600">
                <a:latin typeface="Segoe UI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10858501" y="2168525"/>
              <a:ext cx="88900" cy="71438"/>
            </a:xfrm>
            <a:custGeom>
              <a:avLst/>
              <a:gdLst>
                <a:gd name="T0" fmla="*/ 0 w 35"/>
                <a:gd name="T1" fmla="*/ 0 h 28"/>
                <a:gd name="T2" fmla="*/ 0 w 35"/>
                <a:gd name="T3" fmla="*/ 28 h 28"/>
                <a:gd name="T4" fmla="*/ 35 w 35"/>
                <a:gd name="T5" fmla="*/ 0 h 28"/>
                <a:gd name="T6" fmla="*/ 0 w 35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8">
                  <a:moveTo>
                    <a:pt x="0" y="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4" y="26"/>
                    <a:pt x="27" y="16"/>
                    <a:pt x="3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1600">
                <a:latin typeface="Segoe UI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10980738" y="2073275"/>
              <a:ext cx="104775" cy="76200"/>
            </a:xfrm>
            <a:custGeom>
              <a:avLst/>
              <a:gdLst>
                <a:gd name="T0" fmla="*/ 5 w 41"/>
                <a:gd name="T1" fmla="*/ 0 h 30"/>
                <a:gd name="T2" fmla="*/ 0 w 41"/>
                <a:gd name="T3" fmla="*/ 30 h 30"/>
                <a:gd name="T4" fmla="*/ 29 w 41"/>
                <a:gd name="T5" fmla="*/ 30 h 30"/>
                <a:gd name="T6" fmla="*/ 41 w 41"/>
                <a:gd name="T7" fmla="*/ 0 h 30"/>
                <a:gd name="T8" fmla="*/ 5 w 41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30">
                  <a:moveTo>
                    <a:pt x="5" y="0"/>
                  </a:moveTo>
                  <a:cubicBezTo>
                    <a:pt x="5" y="10"/>
                    <a:pt x="3" y="21"/>
                    <a:pt x="0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36" y="21"/>
                    <a:pt x="40" y="11"/>
                    <a:pt x="41" y="0"/>
                  </a:cubicBez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1600">
                <a:latin typeface="Segoe UI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10926763" y="2168525"/>
              <a:ext cx="109538" cy="61913"/>
            </a:xfrm>
            <a:custGeom>
              <a:avLst/>
              <a:gdLst>
                <a:gd name="T0" fmla="*/ 0 w 43"/>
                <a:gd name="T1" fmla="*/ 24 h 24"/>
                <a:gd name="T2" fmla="*/ 43 w 43"/>
                <a:gd name="T3" fmla="*/ 0 h 24"/>
                <a:gd name="T4" fmla="*/ 17 w 43"/>
                <a:gd name="T5" fmla="*/ 0 h 24"/>
                <a:gd name="T6" fmla="*/ 0 w 43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24">
                  <a:moveTo>
                    <a:pt x="0" y="24"/>
                  </a:moveTo>
                  <a:cubicBezTo>
                    <a:pt x="17" y="19"/>
                    <a:pt x="32" y="11"/>
                    <a:pt x="4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3" y="10"/>
                    <a:pt x="7" y="18"/>
                    <a:pt x="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1600">
                <a:latin typeface="Segoe UI" pitchFamily="34" charset="0"/>
                <a:ea typeface="微软雅黑" pitchFamily="34" charset="-122"/>
                <a:cs typeface="+mn-cs"/>
              </a:endParaRPr>
            </a:p>
          </p:txBody>
        </p:sp>
      </p:grpSp>
      <p:sp>
        <p:nvSpPr>
          <p:cNvPr id="22" name="圆角矩形 7"/>
          <p:cNvSpPr>
            <a:spLocks noChangeAspect="1" noChangeArrowheads="1"/>
          </p:cNvSpPr>
          <p:nvPr/>
        </p:nvSpPr>
        <p:spPr bwMode="auto">
          <a:xfrm>
            <a:off x="392466" y="1156836"/>
            <a:ext cx="539750" cy="539750"/>
          </a:xfrm>
          <a:prstGeom prst="roundRect">
            <a:avLst>
              <a:gd name="adj" fmla="val 3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en-US" sz="1600">
              <a:solidFill>
                <a:srgbClr val="FFFFFF"/>
              </a:solidFill>
            </a:endParaRPr>
          </a:p>
        </p:txBody>
      </p:sp>
      <p:grpSp>
        <p:nvGrpSpPr>
          <p:cNvPr id="23" name="组合 51"/>
          <p:cNvGrpSpPr/>
          <p:nvPr/>
        </p:nvGrpSpPr>
        <p:grpSpPr>
          <a:xfrm>
            <a:off x="464733" y="1231366"/>
            <a:ext cx="397670" cy="395410"/>
            <a:chOff x="361950" y="963613"/>
            <a:chExt cx="558800" cy="555625"/>
          </a:xfrm>
          <a:solidFill>
            <a:schemeClr val="bg1"/>
          </a:solidFill>
        </p:grpSpPr>
        <p:sp>
          <p:nvSpPr>
            <p:cNvPr id="24" name="Freeform 62"/>
            <p:cNvSpPr>
              <a:spLocks/>
            </p:cNvSpPr>
            <p:nvPr/>
          </p:nvSpPr>
          <p:spPr bwMode="auto">
            <a:xfrm>
              <a:off x="361950" y="963613"/>
              <a:ext cx="558800" cy="555625"/>
            </a:xfrm>
            <a:custGeom>
              <a:avLst/>
              <a:gdLst>
                <a:gd name="T0" fmla="*/ 186 w 192"/>
                <a:gd name="T1" fmla="*/ 180 h 191"/>
                <a:gd name="T2" fmla="*/ 11 w 192"/>
                <a:gd name="T3" fmla="*/ 180 h 191"/>
                <a:gd name="T4" fmla="*/ 11 w 192"/>
                <a:gd name="T5" fmla="*/ 5 h 191"/>
                <a:gd name="T6" fmla="*/ 5 w 192"/>
                <a:gd name="T7" fmla="*/ 0 h 191"/>
                <a:gd name="T8" fmla="*/ 0 w 192"/>
                <a:gd name="T9" fmla="*/ 5 h 191"/>
                <a:gd name="T10" fmla="*/ 0 w 192"/>
                <a:gd name="T11" fmla="*/ 185 h 191"/>
                <a:gd name="T12" fmla="*/ 5 w 192"/>
                <a:gd name="T13" fmla="*/ 191 h 191"/>
                <a:gd name="T14" fmla="*/ 186 w 192"/>
                <a:gd name="T15" fmla="*/ 191 h 191"/>
                <a:gd name="T16" fmla="*/ 192 w 192"/>
                <a:gd name="T17" fmla="*/ 185 h 191"/>
                <a:gd name="T18" fmla="*/ 186 w 192"/>
                <a:gd name="T19" fmla="*/ 18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191">
                  <a:moveTo>
                    <a:pt x="186" y="180"/>
                  </a:moveTo>
                  <a:cubicBezTo>
                    <a:pt x="11" y="180"/>
                    <a:pt x="11" y="180"/>
                    <a:pt x="11" y="18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2"/>
                    <a:pt x="8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189"/>
                    <a:pt x="2" y="191"/>
                    <a:pt x="5" y="191"/>
                  </a:cubicBezTo>
                  <a:cubicBezTo>
                    <a:pt x="186" y="191"/>
                    <a:pt x="186" y="191"/>
                    <a:pt x="186" y="191"/>
                  </a:cubicBezTo>
                  <a:cubicBezTo>
                    <a:pt x="189" y="191"/>
                    <a:pt x="192" y="189"/>
                    <a:pt x="192" y="185"/>
                  </a:cubicBezTo>
                  <a:cubicBezTo>
                    <a:pt x="192" y="182"/>
                    <a:pt x="189" y="180"/>
                    <a:pt x="186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1600">
                <a:latin typeface="Segoe UI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25" name="Freeform 63"/>
            <p:cNvSpPr>
              <a:spLocks/>
            </p:cNvSpPr>
            <p:nvPr/>
          </p:nvSpPr>
          <p:spPr bwMode="auto">
            <a:xfrm>
              <a:off x="411163" y="1003301"/>
              <a:ext cx="492125" cy="207963"/>
            </a:xfrm>
            <a:custGeom>
              <a:avLst/>
              <a:gdLst>
                <a:gd name="T0" fmla="*/ 17 w 169"/>
                <a:gd name="T1" fmla="*/ 67 h 71"/>
                <a:gd name="T2" fmla="*/ 34 w 169"/>
                <a:gd name="T3" fmla="*/ 50 h 71"/>
                <a:gd name="T4" fmla="*/ 34 w 169"/>
                <a:gd name="T5" fmla="*/ 48 h 71"/>
                <a:gd name="T6" fmla="*/ 51 w 169"/>
                <a:gd name="T7" fmla="*/ 40 h 71"/>
                <a:gd name="T8" fmla="*/ 64 w 169"/>
                <a:gd name="T9" fmla="*/ 47 h 71"/>
                <a:gd name="T10" fmla="*/ 80 w 169"/>
                <a:gd name="T11" fmla="*/ 37 h 71"/>
                <a:gd name="T12" fmla="*/ 92 w 169"/>
                <a:gd name="T13" fmla="*/ 47 h 71"/>
                <a:gd name="T14" fmla="*/ 91 w 169"/>
                <a:gd name="T15" fmla="*/ 54 h 71"/>
                <a:gd name="T16" fmla="*/ 107 w 169"/>
                <a:gd name="T17" fmla="*/ 71 h 71"/>
                <a:gd name="T18" fmla="*/ 124 w 169"/>
                <a:gd name="T19" fmla="*/ 54 h 71"/>
                <a:gd name="T20" fmla="*/ 123 w 169"/>
                <a:gd name="T21" fmla="*/ 48 h 71"/>
                <a:gd name="T22" fmla="*/ 143 w 169"/>
                <a:gd name="T23" fmla="*/ 31 h 71"/>
                <a:gd name="T24" fmla="*/ 152 w 169"/>
                <a:gd name="T25" fmla="*/ 34 h 71"/>
                <a:gd name="T26" fmla="*/ 169 w 169"/>
                <a:gd name="T27" fmla="*/ 17 h 71"/>
                <a:gd name="T28" fmla="*/ 152 w 169"/>
                <a:gd name="T29" fmla="*/ 0 h 71"/>
                <a:gd name="T30" fmla="*/ 135 w 169"/>
                <a:gd name="T31" fmla="*/ 17 h 71"/>
                <a:gd name="T32" fmla="*/ 137 w 169"/>
                <a:gd name="T33" fmla="*/ 26 h 71"/>
                <a:gd name="T34" fmla="*/ 119 w 169"/>
                <a:gd name="T35" fmla="*/ 42 h 71"/>
                <a:gd name="T36" fmla="*/ 107 w 169"/>
                <a:gd name="T37" fmla="*/ 37 h 71"/>
                <a:gd name="T38" fmla="*/ 97 w 169"/>
                <a:gd name="T39" fmla="*/ 41 h 71"/>
                <a:gd name="T40" fmla="*/ 81 w 169"/>
                <a:gd name="T41" fmla="*/ 28 h 71"/>
                <a:gd name="T42" fmla="*/ 64 w 169"/>
                <a:gd name="T43" fmla="*/ 13 h 71"/>
                <a:gd name="T44" fmla="*/ 48 w 169"/>
                <a:gd name="T45" fmla="*/ 30 h 71"/>
                <a:gd name="T46" fmla="*/ 48 w 169"/>
                <a:gd name="T47" fmla="*/ 33 h 71"/>
                <a:gd name="T48" fmla="*/ 31 w 169"/>
                <a:gd name="T49" fmla="*/ 40 h 71"/>
                <a:gd name="T50" fmla="*/ 17 w 169"/>
                <a:gd name="T51" fmla="*/ 33 h 71"/>
                <a:gd name="T52" fmla="*/ 0 w 169"/>
                <a:gd name="T53" fmla="*/ 50 h 71"/>
                <a:gd name="T54" fmla="*/ 17 w 169"/>
                <a:gd name="T55" fmla="*/ 6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9" h="71">
                  <a:moveTo>
                    <a:pt x="17" y="67"/>
                  </a:moveTo>
                  <a:cubicBezTo>
                    <a:pt x="26" y="67"/>
                    <a:pt x="34" y="59"/>
                    <a:pt x="34" y="50"/>
                  </a:cubicBezTo>
                  <a:cubicBezTo>
                    <a:pt x="34" y="49"/>
                    <a:pt x="34" y="48"/>
                    <a:pt x="34" y="4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4" y="44"/>
                    <a:pt x="59" y="47"/>
                    <a:pt x="64" y="47"/>
                  </a:cubicBezTo>
                  <a:cubicBezTo>
                    <a:pt x="71" y="47"/>
                    <a:pt x="77" y="43"/>
                    <a:pt x="80" y="37"/>
                  </a:cubicBezTo>
                  <a:cubicBezTo>
                    <a:pt x="92" y="47"/>
                    <a:pt x="92" y="47"/>
                    <a:pt x="92" y="47"/>
                  </a:cubicBezTo>
                  <a:cubicBezTo>
                    <a:pt x="91" y="49"/>
                    <a:pt x="91" y="51"/>
                    <a:pt x="91" y="54"/>
                  </a:cubicBezTo>
                  <a:cubicBezTo>
                    <a:pt x="91" y="63"/>
                    <a:pt x="98" y="71"/>
                    <a:pt x="107" y="71"/>
                  </a:cubicBezTo>
                  <a:cubicBezTo>
                    <a:pt x="117" y="71"/>
                    <a:pt x="124" y="63"/>
                    <a:pt x="124" y="54"/>
                  </a:cubicBezTo>
                  <a:cubicBezTo>
                    <a:pt x="124" y="52"/>
                    <a:pt x="124" y="50"/>
                    <a:pt x="123" y="48"/>
                  </a:cubicBezTo>
                  <a:cubicBezTo>
                    <a:pt x="143" y="31"/>
                    <a:pt x="143" y="31"/>
                    <a:pt x="143" y="31"/>
                  </a:cubicBezTo>
                  <a:cubicBezTo>
                    <a:pt x="145" y="33"/>
                    <a:pt x="149" y="34"/>
                    <a:pt x="152" y="34"/>
                  </a:cubicBezTo>
                  <a:cubicBezTo>
                    <a:pt x="161" y="34"/>
                    <a:pt x="169" y="26"/>
                    <a:pt x="169" y="17"/>
                  </a:cubicBezTo>
                  <a:cubicBezTo>
                    <a:pt x="169" y="8"/>
                    <a:pt x="161" y="0"/>
                    <a:pt x="152" y="0"/>
                  </a:cubicBezTo>
                  <a:cubicBezTo>
                    <a:pt x="143" y="0"/>
                    <a:pt x="135" y="8"/>
                    <a:pt x="135" y="17"/>
                  </a:cubicBezTo>
                  <a:cubicBezTo>
                    <a:pt x="135" y="20"/>
                    <a:pt x="136" y="23"/>
                    <a:pt x="137" y="26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6" y="39"/>
                    <a:pt x="112" y="37"/>
                    <a:pt x="107" y="37"/>
                  </a:cubicBezTo>
                  <a:cubicBezTo>
                    <a:pt x="103" y="37"/>
                    <a:pt x="100" y="39"/>
                    <a:pt x="97" y="41"/>
                  </a:cubicBezTo>
                  <a:cubicBezTo>
                    <a:pt x="81" y="28"/>
                    <a:pt x="81" y="28"/>
                    <a:pt x="81" y="28"/>
                  </a:cubicBezTo>
                  <a:cubicBezTo>
                    <a:pt x="80" y="20"/>
                    <a:pt x="73" y="13"/>
                    <a:pt x="64" y="13"/>
                  </a:cubicBezTo>
                  <a:cubicBezTo>
                    <a:pt x="55" y="13"/>
                    <a:pt x="48" y="21"/>
                    <a:pt x="48" y="30"/>
                  </a:cubicBezTo>
                  <a:cubicBezTo>
                    <a:pt x="48" y="31"/>
                    <a:pt x="48" y="32"/>
                    <a:pt x="48" y="33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28" y="36"/>
                    <a:pt x="23" y="33"/>
                    <a:pt x="17" y="33"/>
                  </a:cubicBezTo>
                  <a:cubicBezTo>
                    <a:pt x="8" y="33"/>
                    <a:pt x="0" y="41"/>
                    <a:pt x="0" y="50"/>
                  </a:cubicBezTo>
                  <a:cubicBezTo>
                    <a:pt x="0" y="59"/>
                    <a:pt x="8" y="67"/>
                    <a:pt x="17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1600">
                <a:latin typeface="Segoe UI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26" name="Freeform 64"/>
            <p:cNvSpPr>
              <a:spLocks/>
            </p:cNvSpPr>
            <p:nvPr/>
          </p:nvSpPr>
          <p:spPr bwMode="auto">
            <a:xfrm>
              <a:off x="411163" y="1216026"/>
              <a:ext cx="481013" cy="239713"/>
            </a:xfrm>
            <a:custGeom>
              <a:avLst/>
              <a:gdLst>
                <a:gd name="T0" fmla="*/ 17 w 165"/>
                <a:gd name="T1" fmla="*/ 74 h 82"/>
                <a:gd name="T2" fmla="*/ 34 w 165"/>
                <a:gd name="T3" fmla="*/ 57 h 82"/>
                <a:gd name="T4" fmla="*/ 34 w 165"/>
                <a:gd name="T5" fmla="*/ 55 h 82"/>
                <a:gd name="T6" fmla="*/ 52 w 165"/>
                <a:gd name="T7" fmla="*/ 48 h 82"/>
                <a:gd name="T8" fmla="*/ 64 w 165"/>
                <a:gd name="T9" fmla="*/ 54 h 82"/>
                <a:gd name="T10" fmla="*/ 80 w 165"/>
                <a:gd name="T11" fmla="*/ 43 h 82"/>
                <a:gd name="T12" fmla="*/ 104 w 165"/>
                <a:gd name="T13" fmla="*/ 57 h 82"/>
                <a:gd name="T14" fmla="*/ 102 w 165"/>
                <a:gd name="T15" fmla="*/ 65 h 82"/>
                <a:gd name="T16" fmla="*/ 119 w 165"/>
                <a:gd name="T17" fmla="*/ 82 h 82"/>
                <a:gd name="T18" fmla="*/ 136 w 165"/>
                <a:gd name="T19" fmla="*/ 65 h 82"/>
                <a:gd name="T20" fmla="*/ 132 w 165"/>
                <a:gd name="T21" fmla="*/ 54 h 82"/>
                <a:gd name="T22" fmla="*/ 146 w 165"/>
                <a:gd name="T23" fmla="*/ 33 h 82"/>
                <a:gd name="T24" fmla="*/ 148 w 165"/>
                <a:gd name="T25" fmla="*/ 33 h 82"/>
                <a:gd name="T26" fmla="*/ 165 w 165"/>
                <a:gd name="T27" fmla="*/ 16 h 82"/>
                <a:gd name="T28" fmla="*/ 148 w 165"/>
                <a:gd name="T29" fmla="*/ 0 h 82"/>
                <a:gd name="T30" fmla="*/ 131 w 165"/>
                <a:gd name="T31" fmla="*/ 16 h 82"/>
                <a:gd name="T32" fmla="*/ 138 w 165"/>
                <a:gd name="T33" fmla="*/ 30 h 82"/>
                <a:gd name="T34" fmla="*/ 126 w 165"/>
                <a:gd name="T35" fmla="*/ 49 h 82"/>
                <a:gd name="T36" fmla="*/ 119 w 165"/>
                <a:gd name="T37" fmla="*/ 48 h 82"/>
                <a:gd name="T38" fmla="*/ 110 w 165"/>
                <a:gd name="T39" fmla="*/ 51 h 82"/>
                <a:gd name="T40" fmla="*/ 81 w 165"/>
                <a:gd name="T41" fmla="*/ 35 h 82"/>
                <a:gd name="T42" fmla="*/ 64 w 165"/>
                <a:gd name="T43" fmla="*/ 21 h 82"/>
                <a:gd name="T44" fmla="*/ 48 w 165"/>
                <a:gd name="T45" fmla="*/ 37 h 82"/>
                <a:gd name="T46" fmla="*/ 48 w 165"/>
                <a:gd name="T47" fmla="*/ 42 h 82"/>
                <a:gd name="T48" fmla="*/ 31 w 165"/>
                <a:gd name="T49" fmla="*/ 48 h 82"/>
                <a:gd name="T50" fmla="*/ 17 w 165"/>
                <a:gd name="T51" fmla="*/ 40 h 82"/>
                <a:gd name="T52" fmla="*/ 0 w 165"/>
                <a:gd name="T53" fmla="*/ 57 h 82"/>
                <a:gd name="T54" fmla="*/ 17 w 165"/>
                <a:gd name="T55" fmla="*/ 7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5" h="82">
                  <a:moveTo>
                    <a:pt x="17" y="74"/>
                  </a:moveTo>
                  <a:cubicBezTo>
                    <a:pt x="26" y="74"/>
                    <a:pt x="34" y="66"/>
                    <a:pt x="34" y="57"/>
                  </a:cubicBezTo>
                  <a:cubicBezTo>
                    <a:pt x="34" y="56"/>
                    <a:pt x="34" y="56"/>
                    <a:pt x="34" y="55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5" y="52"/>
                    <a:pt x="59" y="54"/>
                    <a:pt x="64" y="54"/>
                  </a:cubicBezTo>
                  <a:cubicBezTo>
                    <a:pt x="72" y="54"/>
                    <a:pt x="78" y="50"/>
                    <a:pt x="80" y="43"/>
                  </a:cubicBezTo>
                  <a:cubicBezTo>
                    <a:pt x="104" y="57"/>
                    <a:pt x="104" y="57"/>
                    <a:pt x="104" y="57"/>
                  </a:cubicBezTo>
                  <a:cubicBezTo>
                    <a:pt x="103" y="59"/>
                    <a:pt x="102" y="62"/>
                    <a:pt x="102" y="65"/>
                  </a:cubicBezTo>
                  <a:cubicBezTo>
                    <a:pt x="102" y="74"/>
                    <a:pt x="110" y="82"/>
                    <a:pt x="119" y="82"/>
                  </a:cubicBezTo>
                  <a:cubicBezTo>
                    <a:pt x="128" y="82"/>
                    <a:pt x="136" y="74"/>
                    <a:pt x="136" y="65"/>
                  </a:cubicBezTo>
                  <a:cubicBezTo>
                    <a:pt x="136" y="61"/>
                    <a:pt x="134" y="57"/>
                    <a:pt x="132" y="54"/>
                  </a:cubicBezTo>
                  <a:cubicBezTo>
                    <a:pt x="146" y="33"/>
                    <a:pt x="146" y="33"/>
                    <a:pt x="146" y="33"/>
                  </a:cubicBezTo>
                  <a:cubicBezTo>
                    <a:pt x="147" y="33"/>
                    <a:pt x="147" y="33"/>
                    <a:pt x="148" y="33"/>
                  </a:cubicBezTo>
                  <a:cubicBezTo>
                    <a:pt x="157" y="33"/>
                    <a:pt x="165" y="26"/>
                    <a:pt x="165" y="16"/>
                  </a:cubicBezTo>
                  <a:cubicBezTo>
                    <a:pt x="165" y="7"/>
                    <a:pt x="157" y="0"/>
                    <a:pt x="148" y="0"/>
                  </a:cubicBezTo>
                  <a:cubicBezTo>
                    <a:pt x="139" y="0"/>
                    <a:pt x="131" y="7"/>
                    <a:pt x="131" y="16"/>
                  </a:cubicBezTo>
                  <a:cubicBezTo>
                    <a:pt x="131" y="22"/>
                    <a:pt x="134" y="27"/>
                    <a:pt x="138" y="3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4" y="48"/>
                    <a:pt x="121" y="48"/>
                    <a:pt x="119" y="48"/>
                  </a:cubicBezTo>
                  <a:cubicBezTo>
                    <a:pt x="116" y="48"/>
                    <a:pt x="112" y="49"/>
                    <a:pt x="110" y="51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0" y="27"/>
                    <a:pt x="73" y="21"/>
                    <a:pt x="64" y="21"/>
                  </a:cubicBezTo>
                  <a:cubicBezTo>
                    <a:pt x="55" y="21"/>
                    <a:pt x="48" y="28"/>
                    <a:pt x="48" y="37"/>
                  </a:cubicBezTo>
                  <a:cubicBezTo>
                    <a:pt x="48" y="39"/>
                    <a:pt x="48" y="40"/>
                    <a:pt x="48" y="42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28" y="43"/>
                    <a:pt x="23" y="40"/>
                    <a:pt x="17" y="40"/>
                  </a:cubicBezTo>
                  <a:cubicBezTo>
                    <a:pt x="8" y="40"/>
                    <a:pt x="0" y="48"/>
                    <a:pt x="0" y="57"/>
                  </a:cubicBezTo>
                  <a:cubicBezTo>
                    <a:pt x="0" y="66"/>
                    <a:pt x="8" y="74"/>
                    <a:pt x="17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1600">
                <a:latin typeface="Segoe UI" pitchFamily="34" charset="0"/>
                <a:ea typeface="微软雅黑" pitchFamily="34" charset="-122"/>
                <a:cs typeface="+mn-cs"/>
              </a:endParaRPr>
            </a:p>
          </p:txBody>
        </p:sp>
      </p:grpSp>
      <p:sp>
        <p:nvSpPr>
          <p:cNvPr id="27" name="文本框 9"/>
          <p:cNvSpPr txBox="1">
            <a:spLocks noChangeArrowheads="1"/>
          </p:cNvSpPr>
          <p:nvPr/>
        </p:nvSpPr>
        <p:spPr bwMode="auto">
          <a:xfrm>
            <a:off x="1019785" y="1299753"/>
            <a:ext cx="754053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lnSpc>
                <a:spcPct val="125000"/>
              </a:lnSpc>
              <a:spcBef>
                <a:spcPts val="1000"/>
              </a:spcBef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Char char="•"/>
              <a:defRPr sz="16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marL="2514600" indent="-228600" fontAlgn="base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marL="2971800" indent="-228600" fontAlgn="base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marL="3429000" indent="-228600" fontAlgn="base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marL="3886200" indent="-228600" fontAlgn="base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zh-CN" altLang="en-US" sz="1200" dirty="0" smtClean="0">
                <a:solidFill>
                  <a:srgbClr val="272636"/>
                </a:solidFill>
                <a:latin typeface="+mj-ea"/>
                <a:ea typeface="+mj-ea"/>
              </a:rPr>
              <a:t>品牌分析</a:t>
            </a:r>
            <a:endParaRPr lang="zh-CN" altLang="en-US" sz="1200" dirty="0">
              <a:solidFill>
                <a:srgbClr val="272636"/>
              </a:solidFill>
              <a:latin typeface="+mj-ea"/>
              <a:ea typeface="+mj-ea"/>
            </a:endParaRPr>
          </a:p>
        </p:txBody>
      </p:sp>
      <p:sp>
        <p:nvSpPr>
          <p:cNvPr id="28" name="圆角矩形 6"/>
          <p:cNvSpPr>
            <a:spLocks noChangeAspect="1" noChangeArrowheads="1"/>
          </p:cNvSpPr>
          <p:nvPr/>
        </p:nvSpPr>
        <p:spPr bwMode="auto">
          <a:xfrm>
            <a:off x="4660989" y="3003798"/>
            <a:ext cx="539750" cy="541337"/>
          </a:xfrm>
          <a:prstGeom prst="roundRect">
            <a:avLst>
              <a:gd name="adj" fmla="val 3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en-US" sz="1600">
              <a:solidFill>
                <a:srgbClr val="FFFFFF"/>
              </a:solidFill>
            </a:endParaRPr>
          </a:p>
        </p:txBody>
      </p:sp>
      <p:grpSp>
        <p:nvGrpSpPr>
          <p:cNvPr id="29" name="组合 48"/>
          <p:cNvGrpSpPr/>
          <p:nvPr/>
        </p:nvGrpSpPr>
        <p:grpSpPr>
          <a:xfrm>
            <a:off x="4733149" y="3058640"/>
            <a:ext cx="415529" cy="414338"/>
            <a:chOff x="10002838" y="4238625"/>
            <a:chExt cx="554038" cy="552451"/>
          </a:xfrm>
          <a:solidFill>
            <a:schemeClr val="bg1"/>
          </a:solidFill>
        </p:grpSpPr>
        <p:sp>
          <p:nvSpPr>
            <p:cNvPr id="30" name="Freeform 159"/>
            <p:cNvSpPr>
              <a:spLocks noEditPoints="1"/>
            </p:cNvSpPr>
            <p:nvPr/>
          </p:nvSpPr>
          <p:spPr bwMode="auto">
            <a:xfrm>
              <a:off x="10117138" y="4352925"/>
              <a:ext cx="325438" cy="325438"/>
            </a:xfrm>
            <a:custGeom>
              <a:avLst/>
              <a:gdLst>
                <a:gd name="T0" fmla="*/ 113 w 113"/>
                <a:gd name="T1" fmla="*/ 56 h 113"/>
                <a:gd name="T2" fmla="*/ 57 w 113"/>
                <a:gd name="T3" fmla="*/ 0 h 113"/>
                <a:gd name="T4" fmla="*/ 0 w 113"/>
                <a:gd name="T5" fmla="*/ 56 h 113"/>
                <a:gd name="T6" fmla="*/ 57 w 113"/>
                <a:gd name="T7" fmla="*/ 113 h 113"/>
                <a:gd name="T8" fmla="*/ 113 w 113"/>
                <a:gd name="T9" fmla="*/ 56 h 113"/>
                <a:gd name="T10" fmla="*/ 60 w 113"/>
                <a:gd name="T11" fmla="*/ 88 h 113"/>
                <a:gd name="T12" fmla="*/ 60 w 113"/>
                <a:gd name="T13" fmla="*/ 99 h 113"/>
                <a:gd name="T14" fmla="*/ 53 w 113"/>
                <a:gd name="T15" fmla="*/ 99 h 113"/>
                <a:gd name="T16" fmla="*/ 53 w 113"/>
                <a:gd name="T17" fmla="*/ 89 h 113"/>
                <a:gd name="T18" fmla="*/ 37 w 113"/>
                <a:gd name="T19" fmla="*/ 84 h 113"/>
                <a:gd name="T20" fmla="*/ 40 w 113"/>
                <a:gd name="T21" fmla="*/ 77 h 113"/>
                <a:gd name="T22" fmla="*/ 55 w 113"/>
                <a:gd name="T23" fmla="*/ 82 h 113"/>
                <a:gd name="T24" fmla="*/ 67 w 113"/>
                <a:gd name="T25" fmla="*/ 71 h 113"/>
                <a:gd name="T26" fmla="*/ 55 w 113"/>
                <a:gd name="T27" fmla="*/ 59 h 113"/>
                <a:gd name="T28" fmla="*/ 38 w 113"/>
                <a:gd name="T29" fmla="*/ 41 h 113"/>
                <a:gd name="T30" fmla="*/ 54 w 113"/>
                <a:gd name="T31" fmla="*/ 24 h 113"/>
                <a:gd name="T32" fmla="*/ 54 w 113"/>
                <a:gd name="T33" fmla="*/ 14 h 113"/>
                <a:gd name="T34" fmla="*/ 60 w 113"/>
                <a:gd name="T35" fmla="*/ 14 h 113"/>
                <a:gd name="T36" fmla="*/ 60 w 113"/>
                <a:gd name="T37" fmla="*/ 24 h 113"/>
                <a:gd name="T38" fmla="*/ 74 w 113"/>
                <a:gd name="T39" fmla="*/ 28 h 113"/>
                <a:gd name="T40" fmla="*/ 71 w 113"/>
                <a:gd name="T41" fmla="*/ 34 h 113"/>
                <a:gd name="T42" fmla="*/ 58 w 113"/>
                <a:gd name="T43" fmla="*/ 31 h 113"/>
                <a:gd name="T44" fmla="*/ 47 w 113"/>
                <a:gd name="T45" fmla="*/ 40 h 113"/>
                <a:gd name="T46" fmla="*/ 60 w 113"/>
                <a:gd name="T47" fmla="*/ 52 h 113"/>
                <a:gd name="T48" fmla="*/ 76 w 113"/>
                <a:gd name="T49" fmla="*/ 71 h 113"/>
                <a:gd name="T50" fmla="*/ 60 w 113"/>
                <a:gd name="T51" fmla="*/ 8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3" h="113">
                  <a:moveTo>
                    <a:pt x="113" y="56"/>
                  </a:moveTo>
                  <a:cubicBezTo>
                    <a:pt x="113" y="25"/>
                    <a:pt x="88" y="0"/>
                    <a:pt x="57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8"/>
                    <a:pt x="25" y="113"/>
                    <a:pt x="57" y="113"/>
                  </a:cubicBezTo>
                  <a:cubicBezTo>
                    <a:pt x="88" y="113"/>
                    <a:pt x="113" y="88"/>
                    <a:pt x="113" y="56"/>
                  </a:cubicBezTo>
                  <a:close/>
                  <a:moveTo>
                    <a:pt x="60" y="88"/>
                  </a:moveTo>
                  <a:cubicBezTo>
                    <a:pt x="60" y="99"/>
                    <a:pt x="60" y="99"/>
                    <a:pt x="60" y="99"/>
                  </a:cubicBezTo>
                  <a:cubicBezTo>
                    <a:pt x="53" y="99"/>
                    <a:pt x="53" y="99"/>
                    <a:pt x="53" y="9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47" y="88"/>
                    <a:pt x="41" y="87"/>
                    <a:pt x="37" y="84"/>
                  </a:cubicBezTo>
                  <a:cubicBezTo>
                    <a:pt x="40" y="77"/>
                    <a:pt x="40" y="77"/>
                    <a:pt x="40" y="77"/>
                  </a:cubicBezTo>
                  <a:cubicBezTo>
                    <a:pt x="43" y="80"/>
                    <a:pt x="49" y="82"/>
                    <a:pt x="55" y="82"/>
                  </a:cubicBezTo>
                  <a:cubicBezTo>
                    <a:pt x="62" y="82"/>
                    <a:pt x="67" y="77"/>
                    <a:pt x="67" y="71"/>
                  </a:cubicBezTo>
                  <a:cubicBezTo>
                    <a:pt x="67" y="66"/>
                    <a:pt x="63" y="62"/>
                    <a:pt x="55" y="59"/>
                  </a:cubicBezTo>
                  <a:cubicBezTo>
                    <a:pt x="45" y="55"/>
                    <a:pt x="38" y="50"/>
                    <a:pt x="38" y="41"/>
                  </a:cubicBezTo>
                  <a:cubicBezTo>
                    <a:pt x="38" y="32"/>
                    <a:pt x="44" y="26"/>
                    <a:pt x="54" y="24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66" y="24"/>
                    <a:pt x="71" y="26"/>
                    <a:pt x="74" y="28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69" y="33"/>
                    <a:pt x="65" y="31"/>
                    <a:pt x="58" y="31"/>
                  </a:cubicBezTo>
                  <a:cubicBezTo>
                    <a:pt x="50" y="31"/>
                    <a:pt x="47" y="36"/>
                    <a:pt x="47" y="40"/>
                  </a:cubicBezTo>
                  <a:cubicBezTo>
                    <a:pt x="47" y="45"/>
                    <a:pt x="51" y="48"/>
                    <a:pt x="60" y="52"/>
                  </a:cubicBezTo>
                  <a:cubicBezTo>
                    <a:pt x="71" y="56"/>
                    <a:pt x="76" y="61"/>
                    <a:pt x="76" y="71"/>
                  </a:cubicBezTo>
                  <a:cubicBezTo>
                    <a:pt x="76" y="79"/>
                    <a:pt x="70" y="87"/>
                    <a:pt x="60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1600">
                <a:latin typeface="Segoe UI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31" name="Freeform 160"/>
            <p:cNvSpPr>
              <a:spLocks/>
            </p:cNvSpPr>
            <p:nvPr/>
          </p:nvSpPr>
          <p:spPr bwMode="auto">
            <a:xfrm>
              <a:off x="10002838" y="4238625"/>
              <a:ext cx="249238" cy="206375"/>
            </a:xfrm>
            <a:custGeom>
              <a:avLst/>
              <a:gdLst>
                <a:gd name="T0" fmla="*/ 87 w 87"/>
                <a:gd name="T1" fmla="*/ 34 h 72"/>
                <a:gd name="T2" fmla="*/ 87 w 87"/>
                <a:gd name="T3" fmla="*/ 18 h 72"/>
                <a:gd name="T4" fmla="*/ 86 w 87"/>
                <a:gd name="T5" fmla="*/ 17 h 72"/>
                <a:gd name="T6" fmla="*/ 37 w 87"/>
                <a:gd name="T7" fmla="*/ 17 h 72"/>
                <a:gd name="T8" fmla="*/ 37 w 87"/>
                <a:gd name="T9" fmla="*/ 1 h 72"/>
                <a:gd name="T10" fmla="*/ 37 w 87"/>
                <a:gd name="T11" fmla="*/ 1 h 72"/>
                <a:gd name="T12" fmla="*/ 36 w 87"/>
                <a:gd name="T13" fmla="*/ 1 h 72"/>
                <a:gd name="T14" fmla="*/ 1 w 87"/>
                <a:gd name="T15" fmla="*/ 35 h 72"/>
                <a:gd name="T16" fmla="*/ 1 w 87"/>
                <a:gd name="T17" fmla="*/ 37 h 72"/>
                <a:gd name="T18" fmla="*/ 36 w 87"/>
                <a:gd name="T19" fmla="*/ 72 h 72"/>
                <a:gd name="T20" fmla="*/ 36 w 87"/>
                <a:gd name="T21" fmla="*/ 72 h 72"/>
                <a:gd name="T22" fmla="*/ 37 w 87"/>
                <a:gd name="T23" fmla="*/ 72 h 72"/>
                <a:gd name="T24" fmla="*/ 37 w 87"/>
                <a:gd name="T25" fmla="*/ 71 h 72"/>
                <a:gd name="T26" fmla="*/ 37 w 87"/>
                <a:gd name="T27" fmla="*/ 55 h 72"/>
                <a:gd name="T28" fmla="*/ 50 w 87"/>
                <a:gd name="T29" fmla="*/ 55 h 72"/>
                <a:gd name="T30" fmla="*/ 87 w 87"/>
                <a:gd name="T31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7" h="72">
                  <a:moveTo>
                    <a:pt x="87" y="34"/>
                  </a:moveTo>
                  <a:cubicBezTo>
                    <a:pt x="87" y="18"/>
                    <a:pt x="87" y="18"/>
                    <a:pt x="87" y="18"/>
                  </a:cubicBezTo>
                  <a:cubicBezTo>
                    <a:pt x="87" y="18"/>
                    <a:pt x="87" y="17"/>
                    <a:pt x="86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6"/>
                    <a:pt x="0" y="36"/>
                    <a:pt x="1" y="37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36" y="72"/>
                    <a:pt x="37" y="72"/>
                    <a:pt x="37" y="72"/>
                  </a:cubicBezTo>
                  <a:cubicBezTo>
                    <a:pt x="37" y="72"/>
                    <a:pt x="37" y="71"/>
                    <a:pt x="37" y="71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59" y="44"/>
                    <a:pt x="72" y="36"/>
                    <a:pt x="8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1600">
                <a:latin typeface="Segoe UI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32" name="Freeform 161"/>
            <p:cNvSpPr>
              <a:spLocks/>
            </p:cNvSpPr>
            <p:nvPr/>
          </p:nvSpPr>
          <p:spPr bwMode="auto">
            <a:xfrm>
              <a:off x="10307638" y="4586288"/>
              <a:ext cx="249238" cy="204788"/>
            </a:xfrm>
            <a:custGeom>
              <a:avLst/>
              <a:gdLst>
                <a:gd name="T0" fmla="*/ 86 w 87"/>
                <a:gd name="T1" fmla="*/ 35 h 71"/>
                <a:gd name="T2" fmla="*/ 52 w 87"/>
                <a:gd name="T3" fmla="*/ 0 h 71"/>
                <a:gd name="T4" fmla="*/ 50 w 87"/>
                <a:gd name="T5" fmla="*/ 0 h 71"/>
                <a:gd name="T6" fmla="*/ 50 w 87"/>
                <a:gd name="T7" fmla="*/ 1 h 71"/>
                <a:gd name="T8" fmla="*/ 50 w 87"/>
                <a:gd name="T9" fmla="*/ 17 h 71"/>
                <a:gd name="T10" fmla="*/ 38 w 87"/>
                <a:gd name="T11" fmla="*/ 17 h 71"/>
                <a:gd name="T12" fmla="*/ 0 w 87"/>
                <a:gd name="T13" fmla="*/ 38 h 71"/>
                <a:gd name="T14" fmla="*/ 0 w 87"/>
                <a:gd name="T15" fmla="*/ 53 h 71"/>
                <a:gd name="T16" fmla="*/ 1 w 87"/>
                <a:gd name="T17" fmla="*/ 54 h 71"/>
                <a:gd name="T18" fmla="*/ 50 w 87"/>
                <a:gd name="T19" fmla="*/ 54 h 71"/>
                <a:gd name="T20" fmla="*/ 50 w 87"/>
                <a:gd name="T21" fmla="*/ 70 h 71"/>
                <a:gd name="T22" fmla="*/ 50 w 87"/>
                <a:gd name="T23" fmla="*/ 71 h 71"/>
                <a:gd name="T24" fmla="*/ 51 w 87"/>
                <a:gd name="T25" fmla="*/ 71 h 71"/>
                <a:gd name="T26" fmla="*/ 52 w 87"/>
                <a:gd name="T27" fmla="*/ 71 h 71"/>
                <a:gd name="T28" fmla="*/ 86 w 87"/>
                <a:gd name="T29" fmla="*/ 36 h 71"/>
                <a:gd name="T30" fmla="*/ 86 w 87"/>
                <a:gd name="T31" fmla="*/ 3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7" h="71">
                  <a:moveTo>
                    <a:pt x="86" y="35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51" y="0"/>
                    <a:pt x="51" y="0"/>
                    <a:pt x="50" y="0"/>
                  </a:cubicBezTo>
                  <a:cubicBezTo>
                    <a:pt x="50" y="0"/>
                    <a:pt x="50" y="1"/>
                    <a:pt x="50" y="1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28" y="28"/>
                    <a:pt x="15" y="35"/>
                    <a:pt x="0" y="38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1" y="54"/>
                  </a:cubicBezTo>
                  <a:cubicBezTo>
                    <a:pt x="50" y="54"/>
                    <a:pt x="50" y="54"/>
                    <a:pt x="50" y="54"/>
                  </a:cubicBezTo>
                  <a:cubicBezTo>
                    <a:pt x="50" y="70"/>
                    <a:pt x="50" y="70"/>
                    <a:pt x="50" y="70"/>
                  </a:cubicBezTo>
                  <a:cubicBezTo>
                    <a:pt x="50" y="71"/>
                    <a:pt x="50" y="71"/>
                    <a:pt x="50" y="71"/>
                  </a:cubicBezTo>
                  <a:cubicBezTo>
                    <a:pt x="51" y="71"/>
                    <a:pt x="51" y="71"/>
                    <a:pt x="51" y="71"/>
                  </a:cubicBezTo>
                  <a:cubicBezTo>
                    <a:pt x="51" y="71"/>
                    <a:pt x="51" y="71"/>
                    <a:pt x="52" y="71"/>
                  </a:cubicBezTo>
                  <a:cubicBezTo>
                    <a:pt x="86" y="36"/>
                    <a:pt x="86" y="36"/>
                    <a:pt x="86" y="36"/>
                  </a:cubicBezTo>
                  <a:cubicBezTo>
                    <a:pt x="87" y="36"/>
                    <a:pt x="87" y="35"/>
                    <a:pt x="8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1600">
                <a:latin typeface="Segoe UI" pitchFamily="34" charset="0"/>
                <a:ea typeface="微软雅黑" pitchFamily="34" charset="-122"/>
                <a:cs typeface="+mn-cs"/>
              </a:endParaRPr>
            </a:p>
          </p:txBody>
        </p:sp>
      </p:grpSp>
      <p:sp>
        <p:nvSpPr>
          <p:cNvPr id="33" name="文本框 9"/>
          <p:cNvSpPr txBox="1">
            <a:spLocks noChangeArrowheads="1"/>
          </p:cNvSpPr>
          <p:nvPr/>
        </p:nvSpPr>
        <p:spPr bwMode="auto">
          <a:xfrm>
            <a:off x="5354549" y="3147508"/>
            <a:ext cx="754053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lnSpc>
                <a:spcPct val="125000"/>
              </a:lnSpc>
              <a:spcBef>
                <a:spcPts val="1000"/>
              </a:spcBef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Char char="•"/>
              <a:defRPr sz="16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marL="2514600" indent="-228600" fontAlgn="base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marL="2971800" indent="-228600" fontAlgn="base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marL="3429000" indent="-228600" fontAlgn="base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marL="3886200" indent="-228600" fontAlgn="base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zh-CN" altLang="en-US" sz="1200" dirty="0" smtClean="0">
                <a:solidFill>
                  <a:srgbClr val="272636"/>
                </a:solidFill>
                <a:latin typeface="+mj-ea"/>
                <a:ea typeface="+mj-ea"/>
              </a:rPr>
              <a:t>购买分析</a:t>
            </a:r>
            <a:endParaRPr lang="zh-CN" altLang="en-US" sz="1200" dirty="0">
              <a:solidFill>
                <a:srgbClr val="272636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8888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23528" y="195486"/>
            <a:ext cx="696257" cy="696257"/>
            <a:chOff x="323528" y="195486"/>
            <a:chExt cx="1106424" cy="1106424"/>
          </a:xfrm>
        </p:grpSpPr>
        <p:sp>
          <p:nvSpPr>
            <p:cNvPr id="2" name="Oval 39"/>
            <p:cNvSpPr/>
            <p:nvPr/>
          </p:nvSpPr>
          <p:spPr>
            <a:xfrm>
              <a:off x="323528" y="195486"/>
              <a:ext cx="1106424" cy="1106424"/>
            </a:xfrm>
            <a:prstGeom prst="ellipse">
              <a:avLst/>
            </a:prstGeom>
            <a:noFill/>
            <a:ln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3" name="Oval 40"/>
            <p:cNvSpPr/>
            <p:nvPr/>
          </p:nvSpPr>
          <p:spPr>
            <a:xfrm>
              <a:off x="461103" y="333061"/>
              <a:ext cx="831273" cy="831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 smtClean="0"/>
                <a:t>3</a:t>
              </a:r>
              <a:endParaRPr lang="en-GB" sz="2000" b="1" dirty="0"/>
            </a:p>
          </p:txBody>
        </p:sp>
      </p:grpSp>
      <p:sp>
        <p:nvSpPr>
          <p:cNvPr id="4" name="TextBox 53"/>
          <p:cNvSpPr txBox="1"/>
          <p:nvPr/>
        </p:nvSpPr>
        <p:spPr>
          <a:xfrm>
            <a:off x="1019785" y="34355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b="1" dirty="0" smtClean="0">
                <a:solidFill>
                  <a:schemeClr val="accent2"/>
                </a:solidFill>
                <a:latin typeface="+mj-ea"/>
                <a:ea typeface="+mj-ea"/>
              </a:rPr>
              <a:t>用户洞察</a:t>
            </a:r>
            <a:endParaRPr lang="en-GB" b="1" dirty="0" smtClean="0">
              <a:solidFill>
                <a:schemeClr val="accent2"/>
              </a:solidFill>
              <a:latin typeface="+mj-ea"/>
              <a:ea typeface="+mj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1" b="28024"/>
          <a:stretch>
            <a:fillRect/>
          </a:stretch>
        </p:blipFill>
        <p:spPr bwMode="auto">
          <a:xfrm>
            <a:off x="47625" y="1274795"/>
            <a:ext cx="4415734" cy="154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34" b="26010"/>
          <a:stretch>
            <a:fillRect/>
          </a:stretch>
        </p:blipFill>
        <p:spPr bwMode="auto">
          <a:xfrm>
            <a:off x="4606925" y="1280570"/>
            <a:ext cx="4429571" cy="154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2"/>
          <p:cNvSpPr txBox="1">
            <a:spLocks noChangeArrowheads="1"/>
          </p:cNvSpPr>
          <p:nvPr/>
        </p:nvSpPr>
        <p:spPr bwMode="auto">
          <a:xfrm>
            <a:off x="1063625" y="2780408"/>
            <a:ext cx="2540000" cy="22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 eaLnBrk="0" hangingPunct="0">
              <a:defRPr sz="1400">
                <a:solidFill>
                  <a:schemeClr val="bg1"/>
                </a:solidFill>
                <a:latin typeface="FrutigerNext LT Regular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400">
                <a:solidFill>
                  <a:schemeClr val="bg1"/>
                </a:solidFill>
                <a:latin typeface="FrutigerNext LT Regular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400">
                <a:solidFill>
                  <a:schemeClr val="bg1"/>
                </a:solidFill>
                <a:latin typeface="FrutigerNext LT Regular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400">
                <a:solidFill>
                  <a:schemeClr val="bg1"/>
                </a:solidFill>
                <a:latin typeface="FrutigerNext LT Regular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400">
                <a:solidFill>
                  <a:schemeClr val="bg1"/>
                </a:solidFill>
                <a:latin typeface="FrutigerNext LT Regular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kumimoji="1" lang="zh-CN" altLang="en-US" sz="1000" dirty="0">
                <a:solidFill>
                  <a:srgbClr val="272636"/>
                </a:solidFill>
                <a:latin typeface="微软雅黑" charset="0"/>
                <a:ea typeface="微软雅黑" charset="0"/>
                <a:cs typeface="微软雅黑" charset="0"/>
              </a:rPr>
              <a:t>是否曝光与商详页访问率关系</a:t>
            </a:r>
          </a:p>
        </p:txBody>
      </p:sp>
      <p:sp>
        <p:nvSpPr>
          <p:cNvPr id="9" name="文本框 6"/>
          <p:cNvSpPr txBox="1">
            <a:spLocks noChangeArrowheads="1"/>
          </p:cNvSpPr>
          <p:nvPr/>
        </p:nvSpPr>
        <p:spPr bwMode="auto">
          <a:xfrm>
            <a:off x="5911850" y="2790696"/>
            <a:ext cx="2135187" cy="22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 eaLnBrk="0" hangingPunct="0">
              <a:defRPr sz="1400">
                <a:solidFill>
                  <a:schemeClr val="bg1"/>
                </a:solidFill>
                <a:latin typeface="FrutigerNext LT Regular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400">
                <a:solidFill>
                  <a:schemeClr val="bg1"/>
                </a:solidFill>
                <a:latin typeface="FrutigerNext LT Regular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400">
                <a:solidFill>
                  <a:schemeClr val="bg1"/>
                </a:solidFill>
                <a:latin typeface="FrutigerNext LT Regular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400">
                <a:solidFill>
                  <a:schemeClr val="bg1"/>
                </a:solidFill>
                <a:latin typeface="FrutigerNext LT Regular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400">
                <a:solidFill>
                  <a:schemeClr val="bg1"/>
                </a:solidFill>
                <a:latin typeface="FrutigerNext LT Regular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kumimoji="1" lang="zh-CN" altLang="en-US" sz="1000">
                <a:solidFill>
                  <a:srgbClr val="272636"/>
                </a:solidFill>
                <a:latin typeface="微软雅黑" charset="0"/>
                <a:ea typeface="微软雅黑" charset="0"/>
                <a:cs typeface="微软雅黑" charset="0"/>
              </a:rPr>
              <a:t>是否曝光与下单率关系</a:t>
            </a:r>
          </a:p>
        </p:txBody>
      </p:sp>
      <p:pic>
        <p:nvPicPr>
          <p:cNvPr id="10" name="Picture 13" descr="C:\Users\zhaopengcheng3\Desktop\test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" t="3345" r="2293" b="26958"/>
          <a:stretch>
            <a:fillRect/>
          </a:stretch>
        </p:blipFill>
        <p:spPr bwMode="auto">
          <a:xfrm>
            <a:off x="57151" y="3100190"/>
            <a:ext cx="4409584" cy="1906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0" t="22517" r="16861" b="26277"/>
          <a:stretch>
            <a:fillRect/>
          </a:stretch>
        </p:blipFill>
        <p:spPr bwMode="auto">
          <a:xfrm>
            <a:off x="4606925" y="3126878"/>
            <a:ext cx="4452634" cy="1897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本框 9"/>
          <p:cNvSpPr txBox="1">
            <a:spLocks noChangeArrowheads="1"/>
          </p:cNvSpPr>
          <p:nvPr/>
        </p:nvSpPr>
        <p:spPr bwMode="auto">
          <a:xfrm>
            <a:off x="323528" y="986131"/>
            <a:ext cx="2677656" cy="238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lnSpc>
                <a:spcPct val="125000"/>
              </a:lnSpc>
              <a:spcBef>
                <a:spcPts val="1000"/>
              </a:spcBef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Char char="•"/>
              <a:defRPr sz="16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marL="2514600" indent="-228600" fontAlgn="base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marL="2971800" indent="-228600" fontAlgn="base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marL="3429000" indent="-228600" fontAlgn="base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marL="3886200" indent="-228600" fontAlgn="base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en-US" sz="1100" dirty="0" smtClean="0">
                <a:solidFill>
                  <a:srgbClr val="272636"/>
                </a:solidFill>
                <a:latin typeface="+mj-ea"/>
                <a:ea typeface="+mj-ea"/>
              </a:rPr>
              <a:t>营销影响力：</a:t>
            </a:r>
            <a:r>
              <a:rPr lang="zh-CN" altLang="en-US" sz="1100" dirty="0" smtClean="0">
                <a:solidFill>
                  <a:srgbClr val="272636"/>
                </a:solidFill>
                <a:latin typeface="+mj-ea"/>
                <a:ea typeface="+mj-ea"/>
              </a:rPr>
              <a:t>现在</a:t>
            </a:r>
            <a:r>
              <a:rPr lang="en-US" altLang="en-US" sz="1100" dirty="0" smtClean="0">
                <a:solidFill>
                  <a:srgbClr val="272636"/>
                </a:solidFill>
                <a:latin typeface="+mj-ea"/>
                <a:ea typeface="+mj-ea"/>
              </a:rPr>
              <a:t>以下单</a:t>
            </a:r>
            <a:r>
              <a:rPr lang="zh-CN" altLang="en-US" sz="1100" dirty="0" smtClean="0">
                <a:solidFill>
                  <a:srgbClr val="272636"/>
                </a:solidFill>
                <a:latin typeface="+mj-ea"/>
                <a:ea typeface="+mj-ea"/>
              </a:rPr>
              <a:t>为主要分析方向</a:t>
            </a:r>
            <a:endParaRPr lang="zh-CN" altLang="en-US" sz="1100" dirty="0">
              <a:solidFill>
                <a:srgbClr val="272636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9721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23528" y="195486"/>
            <a:ext cx="696257" cy="696257"/>
            <a:chOff x="323528" y="195486"/>
            <a:chExt cx="1106424" cy="1106424"/>
          </a:xfrm>
        </p:grpSpPr>
        <p:sp>
          <p:nvSpPr>
            <p:cNvPr id="2" name="Oval 39"/>
            <p:cNvSpPr/>
            <p:nvPr/>
          </p:nvSpPr>
          <p:spPr>
            <a:xfrm>
              <a:off x="323528" y="195486"/>
              <a:ext cx="1106424" cy="1106424"/>
            </a:xfrm>
            <a:prstGeom prst="ellipse">
              <a:avLst/>
            </a:prstGeom>
            <a:noFill/>
            <a:ln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3" name="Oval 40"/>
            <p:cNvSpPr/>
            <p:nvPr/>
          </p:nvSpPr>
          <p:spPr>
            <a:xfrm>
              <a:off x="461103" y="333061"/>
              <a:ext cx="831273" cy="831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 smtClean="0"/>
                <a:t>3</a:t>
              </a:r>
              <a:endParaRPr lang="en-GB" sz="2000" b="1" dirty="0"/>
            </a:p>
          </p:txBody>
        </p:sp>
      </p:grpSp>
      <p:sp>
        <p:nvSpPr>
          <p:cNvPr id="4" name="TextBox 53"/>
          <p:cNvSpPr txBox="1"/>
          <p:nvPr/>
        </p:nvSpPr>
        <p:spPr>
          <a:xfrm>
            <a:off x="1019785" y="34355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b="1" dirty="0" smtClean="0">
                <a:solidFill>
                  <a:schemeClr val="accent2"/>
                </a:solidFill>
                <a:latin typeface="+mj-ea"/>
                <a:ea typeface="+mj-ea"/>
              </a:rPr>
              <a:t>用户洞察</a:t>
            </a:r>
            <a:endParaRPr lang="en-GB" b="1" dirty="0" smtClean="0">
              <a:solidFill>
                <a:schemeClr val="accent2"/>
              </a:solidFill>
              <a:latin typeface="+mj-ea"/>
              <a:ea typeface="+mj-ea"/>
            </a:endParaRPr>
          </a:p>
        </p:txBody>
      </p:sp>
      <p:pic>
        <p:nvPicPr>
          <p:cNvPr id="27" name="Picture 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315" y="915566"/>
            <a:ext cx="5516211" cy="1886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1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197" y="3332277"/>
            <a:ext cx="5598329" cy="1759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圆角矩形 7"/>
          <p:cNvSpPr>
            <a:spLocks noChangeAspect="1" noChangeArrowheads="1"/>
          </p:cNvSpPr>
          <p:nvPr/>
        </p:nvSpPr>
        <p:spPr bwMode="auto">
          <a:xfrm>
            <a:off x="3275856" y="574488"/>
            <a:ext cx="539750" cy="541337"/>
          </a:xfrm>
          <a:prstGeom prst="roundRect">
            <a:avLst>
              <a:gd name="adj" fmla="val 3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en-US" sz="1400">
              <a:solidFill>
                <a:srgbClr val="FFFFFF"/>
              </a:solidFill>
            </a:endParaRPr>
          </a:p>
        </p:txBody>
      </p:sp>
      <p:sp>
        <p:nvSpPr>
          <p:cNvPr id="30" name="文本框 9"/>
          <p:cNvSpPr txBox="1">
            <a:spLocks noChangeArrowheads="1"/>
          </p:cNvSpPr>
          <p:nvPr/>
        </p:nvSpPr>
        <p:spPr bwMode="auto">
          <a:xfrm>
            <a:off x="3815606" y="644338"/>
            <a:ext cx="702756" cy="238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 eaLnBrk="0" hangingPunct="0">
              <a:defRPr sz="1400">
                <a:solidFill>
                  <a:schemeClr val="bg1"/>
                </a:solidFill>
                <a:latin typeface="FrutigerNext LT Regular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400">
                <a:solidFill>
                  <a:schemeClr val="bg1"/>
                </a:solidFill>
                <a:latin typeface="FrutigerNext LT Regular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400">
                <a:solidFill>
                  <a:schemeClr val="bg1"/>
                </a:solidFill>
                <a:latin typeface="FrutigerNext LT Regular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400">
                <a:solidFill>
                  <a:schemeClr val="bg1"/>
                </a:solidFill>
                <a:latin typeface="FrutigerNext LT Regular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400">
                <a:solidFill>
                  <a:schemeClr val="bg1"/>
                </a:solidFill>
                <a:latin typeface="FrutigerNext LT Regular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zh-CN" altLang="en-US" sz="1100" dirty="0">
                <a:solidFill>
                  <a:srgbClr val="272636"/>
                </a:solidFill>
                <a:latin typeface="+mj-ea"/>
                <a:ea typeface="+mj-ea"/>
                <a:cs typeface="华文细黑" charset="0"/>
              </a:rPr>
              <a:t>兴趣用户</a:t>
            </a:r>
          </a:p>
        </p:txBody>
      </p:sp>
      <p:sp>
        <p:nvSpPr>
          <p:cNvPr id="31" name="矩形 13"/>
          <p:cNvSpPr>
            <a:spLocks noChangeArrowheads="1"/>
          </p:cNvSpPr>
          <p:nvPr/>
        </p:nvSpPr>
        <p:spPr bwMode="auto">
          <a:xfrm>
            <a:off x="323528" y="1365665"/>
            <a:ext cx="2736304" cy="2608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lang="zh-CN" altLang="en-US" sz="1100" b="1" dirty="0" smtClean="0">
                <a:solidFill>
                  <a:srgbClr val="272636"/>
                </a:solidFill>
                <a:latin typeface="+mj-ea"/>
                <a:ea typeface="+mj-ea"/>
                <a:cs typeface="华文细黑" charset="0"/>
              </a:rPr>
              <a:t>用户</a:t>
            </a:r>
            <a:r>
              <a:rPr lang="zh-CN" altLang="en-US" sz="1100" b="1" dirty="0">
                <a:solidFill>
                  <a:srgbClr val="272636"/>
                </a:solidFill>
                <a:latin typeface="+mj-ea"/>
                <a:ea typeface="+mj-ea"/>
                <a:cs typeface="华文细黑" charset="0"/>
              </a:rPr>
              <a:t>特征：</a:t>
            </a:r>
            <a:endParaRPr lang="en-US" altLang="zh-CN" sz="1100" b="1" dirty="0">
              <a:solidFill>
                <a:srgbClr val="272636"/>
              </a:solidFill>
              <a:latin typeface="+mj-ea"/>
              <a:ea typeface="+mj-ea"/>
              <a:cs typeface="华文细黑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rgbClr val="272636"/>
                </a:solidFill>
                <a:latin typeface="+mj-ea"/>
                <a:ea typeface="+mj-ea"/>
                <a:cs typeface="华文细黑" charset="0"/>
              </a:rPr>
              <a:t>年龄、性别、地域、会员等级、</a:t>
            </a:r>
            <a:r>
              <a:rPr lang="zh-CN" altLang="en-US" sz="1100" dirty="0" smtClean="0">
                <a:solidFill>
                  <a:srgbClr val="272636"/>
                </a:solidFill>
                <a:latin typeface="+mj-ea"/>
                <a:ea typeface="+mj-ea"/>
                <a:cs typeface="华文细黑" charset="0"/>
              </a:rPr>
              <a:t>常用支付方式</a:t>
            </a:r>
            <a:r>
              <a:rPr lang="zh-CN" altLang="zh-CN" sz="1100" dirty="0">
                <a:solidFill>
                  <a:srgbClr val="272636"/>
                </a:solidFill>
                <a:latin typeface="+mj-ea"/>
                <a:ea typeface="+mj-ea"/>
                <a:cs typeface="华文细黑" charset="0"/>
              </a:rPr>
              <a:t>、</a:t>
            </a:r>
            <a:r>
              <a:rPr lang="zh-CN" altLang="en-US" sz="1100" dirty="0" smtClean="0">
                <a:solidFill>
                  <a:srgbClr val="272636"/>
                </a:solidFill>
                <a:latin typeface="+mj-ea"/>
                <a:ea typeface="+mj-ea"/>
                <a:cs typeface="华文细黑" charset="0"/>
              </a:rPr>
              <a:t>促销</a:t>
            </a:r>
            <a:r>
              <a:rPr lang="zh-CN" altLang="en-US" sz="1100" dirty="0">
                <a:solidFill>
                  <a:srgbClr val="272636"/>
                </a:solidFill>
                <a:latin typeface="+mj-ea"/>
                <a:ea typeface="+mj-ea"/>
                <a:cs typeface="华文细黑" charset="0"/>
              </a:rPr>
              <a:t>敏感度、购买力、购物兴趣（全站类目偏好）</a:t>
            </a:r>
            <a:endParaRPr lang="en-US" altLang="zh-CN" sz="1100" dirty="0">
              <a:solidFill>
                <a:srgbClr val="272636"/>
              </a:solidFill>
              <a:latin typeface="+mj-ea"/>
              <a:ea typeface="+mj-ea"/>
              <a:cs typeface="华文细黑" charset="0"/>
            </a:endParaRPr>
          </a:p>
          <a:p>
            <a:pPr>
              <a:lnSpc>
                <a:spcPct val="150000"/>
              </a:lnSpc>
            </a:pPr>
            <a:endParaRPr lang="en-US" altLang="zh-CN" sz="1100" dirty="0">
              <a:solidFill>
                <a:srgbClr val="272636"/>
              </a:solidFill>
              <a:latin typeface="+mj-ea"/>
              <a:ea typeface="+mj-ea"/>
              <a:cs typeface="华文细黑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lang="zh-CN" altLang="en-US" sz="1100" b="1" dirty="0">
                <a:solidFill>
                  <a:srgbClr val="272636"/>
                </a:solidFill>
                <a:latin typeface="+mj-ea"/>
                <a:ea typeface="+mj-ea"/>
                <a:cs typeface="华文细黑" charset="0"/>
              </a:rPr>
              <a:t>消费行为：</a:t>
            </a:r>
            <a:endParaRPr lang="en-US" altLang="zh-CN" sz="1100" b="1" dirty="0">
              <a:solidFill>
                <a:srgbClr val="272636"/>
              </a:solidFill>
              <a:latin typeface="+mj-ea"/>
              <a:ea typeface="+mj-ea"/>
              <a:cs typeface="华文细黑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 smtClean="0">
                <a:solidFill>
                  <a:srgbClr val="272636"/>
                </a:solidFill>
                <a:latin typeface="+mj-ea"/>
                <a:ea typeface="+mj-ea"/>
                <a:cs typeface="华文细黑" charset="0"/>
              </a:rPr>
              <a:t>【</a:t>
            </a:r>
            <a:r>
              <a:rPr lang="zh-CN" altLang="en-US" sz="1100" dirty="0" smtClean="0">
                <a:solidFill>
                  <a:srgbClr val="272636"/>
                </a:solidFill>
                <a:latin typeface="+mj-ea"/>
                <a:ea typeface="+mj-ea"/>
                <a:cs typeface="华文细黑" charset="0"/>
              </a:rPr>
              <a:t>兴趣用户</a:t>
            </a:r>
            <a:r>
              <a:rPr lang="en-US" altLang="zh-CN" sz="1100" dirty="0" smtClean="0">
                <a:solidFill>
                  <a:srgbClr val="272636"/>
                </a:solidFill>
                <a:latin typeface="+mj-ea"/>
                <a:ea typeface="+mj-ea"/>
                <a:cs typeface="华文细黑" charset="0"/>
              </a:rPr>
              <a:t>】</a:t>
            </a:r>
            <a:r>
              <a:rPr lang="zh-CN" altLang="en-US" sz="1100" dirty="0" smtClean="0">
                <a:solidFill>
                  <a:srgbClr val="272636"/>
                </a:solidFill>
                <a:latin typeface="+mj-ea"/>
                <a:ea typeface="+mj-ea"/>
                <a:cs typeface="华文细黑" charset="0"/>
              </a:rPr>
              <a:t>最近下单时间</a:t>
            </a:r>
            <a:r>
              <a:rPr lang="zh-CN" altLang="en-US" sz="1100" dirty="0">
                <a:solidFill>
                  <a:srgbClr val="272636"/>
                </a:solidFill>
                <a:latin typeface="+mj-ea"/>
                <a:ea typeface="+mj-ea"/>
                <a:cs typeface="华文细黑" charset="0"/>
              </a:rPr>
              <a:t>分布、</a:t>
            </a:r>
            <a:r>
              <a:rPr lang="zh-CN" altLang="en-US" sz="1100" dirty="0" smtClean="0">
                <a:solidFill>
                  <a:srgbClr val="272636"/>
                </a:solidFill>
                <a:latin typeface="+mj-ea"/>
                <a:ea typeface="+mj-ea"/>
                <a:cs typeface="华文细黑" charset="0"/>
              </a:rPr>
              <a:t>竞品购买分析</a:t>
            </a:r>
            <a:r>
              <a:rPr lang="zh-CN" altLang="zh-CN" sz="1100" dirty="0">
                <a:solidFill>
                  <a:srgbClr val="272636"/>
                </a:solidFill>
                <a:latin typeface="+mj-ea"/>
                <a:ea typeface="+mj-ea"/>
                <a:cs typeface="华文细黑" charset="0"/>
              </a:rPr>
              <a:t>、</a:t>
            </a:r>
            <a:r>
              <a:rPr lang="zh-CN" altLang="en-US" sz="1100" dirty="0" smtClean="0">
                <a:solidFill>
                  <a:srgbClr val="272636"/>
                </a:solidFill>
                <a:latin typeface="+mj-ea"/>
                <a:ea typeface="+mj-ea"/>
                <a:cs typeface="华文细黑" charset="0"/>
              </a:rPr>
              <a:t>加购物车</a:t>
            </a:r>
            <a:r>
              <a:rPr lang="zh-CN" altLang="en-US" sz="1100" dirty="0">
                <a:solidFill>
                  <a:srgbClr val="272636"/>
                </a:solidFill>
                <a:latin typeface="+mj-ea"/>
                <a:ea typeface="+mj-ea"/>
                <a:cs typeface="华文细黑" charset="0"/>
              </a:rPr>
              <a:t>占比、加关注占比</a:t>
            </a:r>
            <a:endParaRPr lang="en-US" altLang="zh-CN" sz="1100" dirty="0">
              <a:solidFill>
                <a:srgbClr val="272636"/>
              </a:solidFill>
              <a:latin typeface="+mj-ea"/>
              <a:ea typeface="+mj-ea"/>
              <a:cs typeface="华文细黑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1100" dirty="0">
                <a:solidFill>
                  <a:srgbClr val="272636"/>
                </a:solidFill>
                <a:latin typeface="+mj-ea"/>
                <a:ea typeface="+mj-ea"/>
                <a:cs typeface="华文细黑" charset="0"/>
              </a:rPr>
              <a:t>【</a:t>
            </a:r>
            <a:r>
              <a:rPr lang="zh-CN" altLang="en-US" sz="1100" dirty="0">
                <a:solidFill>
                  <a:srgbClr val="272636"/>
                </a:solidFill>
                <a:latin typeface="+mj-ea"/>
                <a:ea typeface="+mj-ea"/>
                <a:cs typeface="华文细黑" charset="0"/>
              </a:rPr>
              <a:t>购买用户</a:t>
            </a:r>
            <a:r>
              <a:rPr lang="en-US" altLang="zh-CN" sz="1100" dirty="0">
                <a:solidFill>
                  <a:srgbClr val="272636"/>
                </a:solidFill>
                <a:latin typeface="+mj-ea"/>
                <a:ea typeface="+mj-ea"/>
                <a:cs typeface="华文细黑" charset="0"/>
              </a:rPr>
              <a:t>】</a:t>
            </a:r>
            <a:r>
              <a:rPr lang="zh-CN" altLang="en-US" sz="1100" dirty="0">
                <a:solidFill>
                  <a:srgbClr val="272636"/>
                </a:solidFill>
                <a:latin typeface="+mj-ea"/>
                <a:ea typeface="+mj-ea"/>
                <a:cs typeface="华文细黑" charset="0"/>
              </a:rPr>
              <a:t>新老客分布、订单来源（区分设备</a:t>
            </a:r>
            <a:r>
              <a:rPr lang="zh-CN" altLang="en-US" sz="1100" dirty="0" smtClean="0">
                <a:solidFill>
                  <a:srgbClr val="272636"/>
                </a:solidFill>
                <a:latin typeface="+mj-ea"/>
                <a:ea typeface="+mj-ea"/>
                <a:cs typeface="华文细黑" charset="0"/>
              </a:rPr>
              <a:t>）</a:t>
            </a:r>
            <a:r>
              <a:rPr lang="zh-CN" altLang="zh-CN" sz="1100" dirty="0">
                <a:solidFill>
                  <a:srgbClr val="272636"/>
                </a:solidFill>
                <a:latin typeface="+mj-ea"/>
                <a:ea typeface="+mj-ea"/>
                <a:cs typeface="华文细黑" charset="0"/>
              </a:rPr>
              <a:t>、</a:t>
            </a:r>
            <a:r>
              <a:rPr lang="zh-CN" altLang="en-US" sz="1100" dirty="0" smtClean="0">
                <a:solidFill>
                  <a:srgbClr val="272636"/>
                </a:solidFill>
                <a:latin typeface="+mj-ea"/>
                <a:ea typeface="+mj-ea"/>
                <a:cs typeface="华文细黑" charset="0"/>
              </a:rPr>
              <a:t>购物频</a:t>
            </a:r>
            <a:r>
              <a:rPr lang="zh-CN" altLang="en-US" sz="1100" dirty="0">
                <a:solidFill>
                  <a:srgbClr val="272636"/>
                </a:solidFill>
                <a:latin typeface="+mj-ea"/>
                <a:ea typeface="+mj-ea"/>
                <a:cs typeface="华文细黑" charset="0"/>
              </a:rPr>
              <a:t>次、关联购买（全站）</a:t>
            </a:r>
            <a:endParaRPr lang="en-US" altLang="zh-CN" sz="1100" dirty="0">
              <a:solidFill>
                <a:srgbClr val="272636"/>
              </a:solidFill>
              <a:latin typeface="+mj-ea"/>
              <a:ea typeface="+mj-ea"/>
              <a:cs typeface="华文细黑" charset="0"/>
            </a:endParaRPr>
          </a:p>
        </p:txBody>
      </p:sp>
      <p:grpSp>
        <p:nvGrpSpPr>
          <p:cNvPr id="32" name="组合 1"/>
          <p:cNvGrpSpPr/>
          <p:nvPr/>
        </p:nvGrpSpPr>
        <p:grpSpPr>
          <a:xfrm>
            <a:off x="3375188" y="632232"/>
            <a:ext cx="336947" cy="425054"/>
            <a:chOff x="913268" y="3719513"/>
            <a:chExt cx="449263" cy="566738"/>
          </a:xfrm>
          <a:solidFill>
            <a:schemeClr val="bg1"/>
          </a:solidFill>
        </p:grpSpPr>
        <p:sp>
          <p:nvSpPr>
            <p:cNvPr id="33" name="Freeform 127"/>
            <p:cNvSpPr>
              <a:spLocks/>
            </p:cNvSpPr>
            <p:nvPr/>
          </p:nvSpPr>
          <p:spPr bwMode="auto">
            <a:xfrm>
              <a:off x="1013280" y="4006851"/>
              <a:ext cx="249238" cy="196850"/>
            </a:xfrm>
            <a:custGeom>
              <a:avLst/>
              <a:gdLst>
                <a:gd name="T0" fmla="*/ 51 w 84"/>
                <a:gd name="T1" fmla="*/ 0 h 67"/>
                <a:gd name="T2" fmla="*/ 63 w 84"/>
                <a:gd name="T3" fmla="*/ 9 h 67"/>
                <a:gd name="T4" fmla="*/ 64 w 84"/>
                <a:gd name="T5" fmla="*/ 15 h 67"/>
                <a:gd name="T6" fmla="*/ 60 w 84"/>
                <a:gd name="T7" fmla="*/ 17 h 67"/>
                <a:gd name="T8" fmla="*/ 58 w 84"/>
                <a:gd name="T9" fmla="*/ 16 h 67"/>
                <a:gd name="T10" fmla="*/ 46 w 84"/>
                <a:gd name="T11" fmla="*/ 7 h 67"/>
                <a:gd name="T12" fmla="*/ 46 w 84"/>
                <a:gd name="T13" fmla="*/ 20 h 67"/>
                <a:gd name="T14" fmla="*/ 42 w 84"/>
                <a:gd name="T15" fmla="*/ 25 h 67"/>
                <a:gd name="T16" fmla="*/ 38 w 84"/>
                <a:gd name="T17" fmla="*/ 20 h 67"/>
                <a:gd name="T18" fmla="*/ 38 w 84"/>
                <a:gd name="T19" fmla="*/ 7 h 67"/>
                <a:gd name="T20" fmla="*/ 26 w 84"/>
                <a:gd name="T21" fmla="*/ 16 h 67"/>
                <a:gd name="T22" fmla="*/ 20 w 84"/>
                <a:gd name="T23" fmla="*/ 15 h 67"/>
                <a:gd name="T24" fmla="*/ 21 w 84"/>
                <a:gd name="T25" fmla="*/ 9 h 67"/>
                <a:gd name="T26" fmla="*/ 33 w 84"/>
                <a:gd name="T27" fmla="*/ 0 h 67"/>
                <a:gd name="T28" fmla="*/ 0 w 84"/>
                <a:gd name="T29" fmla="*/ 33 h 67"/>
                <a:gd name="T30" fmla="*/ 42 w 84"/>
                <a:gd name="T31" fmla="*/ 67 h 67"/>
                <a:gd name="T32" fmla="*/ 84 w 84"/>
                <a:gd name="T33" fmla="*/ 33 h 67"/>
                <a:gd name="T34" fmla="*/ 51 w 84"/>
                <a:gd name="T3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4" h="67">
                  <a:moveTo>
                    <a:pt x="51" y="0"/>
                  </a:moveTo>
                  <a:cubicBezTo>
                    <a:pt x="63" y="9"/>
                    <a:pt x="63" y="9"/>
                    <a:pt x="63" y="9"/>
                  </a:cubicBezTo>
                  <a:cubicBezTo>
                    <a:pt x="65" y="11"/>
                    <a:pt x="65" y="13"/>
                    <a:pt x="64" y="15"/>
                  </a:cubicBezTo>
                  <a:cubicBezTo>
                    <a:pt x="63" y="16"/>
                    <a:pt x="62" y="17"/>
                    <a:pt x="60" y="17"/>
                  </a:cubicBezTo>
                  <a:cubicBezTo>
                    <a:pt x="60" y="17"/>
                    <a:pt x="59" y="17"/>
                    <a:pt x="58" y="16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6" y="23"/>
                    <a:pt x="44" y="25"/>
                    <a:pt x="42" y="25"/>
                  </a:cubicBezTo>
                  <a:cubicBezTo>
                    <a:pt x="40" y="25"/>
                    <a:pt x="38" y="23"/>
                    <a:pt x="38" y="20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4" y="18"/>
                    <a:pt x="21" y="17"/>
                    <a:pt x="20" y="15"/>
                  </a:cubicBezTo>
                  <a:cubicBezTo>
                    <a:pt x="19" y="13"/>
                    <a:pt x="19" y="11"/>
                    <a:pt x="21" y="9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4" y="4"/>
                    <a:pt x="0" y="17"/>
                    <a:pt x="0" y="33"/>
                  </a:cubicBezTo>
                  <a:cubicBezTo>
                    <a:pt x="0" y="52"/>
                    <a:pt x="19" y="67"/>
                    <a:pt x="42" y="67"/>
                  </a:cubicBezTo>
                  <a:cubicBezTo>
                    <a:pt x="65" y="67"/>
                    <a:pt x="84" y="52"/>
                    <a:pt x="84" y="33"/>
                  </a:cubicBezTo>
                  <a:cubicBezTo>
                    <a:pt x="84" y="17"/>
                    <a:pt x="70" y="4"/>
                    <a:pt x="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1400">
                <a:latin typeface="Segoe UI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34" name="Freeform 128"/>
            <p:cNvSpPr>
              <a:spLocks noEditPoints="1"/>
            </p:cNvSpPr>
            <p:nvPr/>
          </p:nvSpPr>
          <p:spPr bwMode="auto">
            <a:xfrm>
              <a:off x="1054555" y="3819526"/>
              <a:ext cx="263525" cy="65088"/>
            </a:xfrm>
            <a:custGeom>
              <a:avLst/>
              <a:gdLst>
                <a:gd name="T0" fmla="*/ 86 w 89"/>
                <a:gd name="T1" fmla="*/ 12 h 22"/>
                <a:gd name="T2" fmla="*/ 75 w 89"/>
                <a:gd name="T3" fmla="*/ 14 h 22"/>
                <a:gd name="T4" fmla="*/ 63 w 89"/>
                <a:gd name="T5" fmla="*/ 21 h 22"/>
                <a:gd name="T6" fmla="*/ 76 w 89"/>
                <a:gd name="T7" fmla="*/ 6 h 22"/>
                <a:gd name="T8" fmla="*/ 76 w 89"/>
                <a:gd name="T9" fmla="*/ 6 h 22"/>
                <a:gd name="T10" fmla="*/ 73 w 89"/>
                <a:gd name="T11" fmla="*/ 6 h 22"/>
                <a:gd name="T12" fmla="*/ 73 w 89"/>
                <a:gd name="T13" fmla="*/ 6 h 22"/>
                <a:gd name="T14" fmla="*/ 61 w 89"/>
                <a:gd name="T15" fmla="*/ 16 h 22"/>
                <a:gd name="T16" fmla="*/ 53 w 89"/>
                <a:gd name="T17" fmla="*/ 21 h 22"/>
                <a:gd name="T18" fmla="*/ 58 w 89"/>
                <a:gd name="T19" fmla="*/ 13 h 22"/>
                <a:gd name="T20" fmla="*/ 58 w 89"/>
                <a:gd name="T21" fmla="*/ 10 h 22"/>
                <a:gd name="T22" fmla="*/ 56 w 89"/>
                <a:gd name="T23" fmla="*/ 12 h 22"/>
                <a:gd name="T24" fmla="*/ 55 w 89"/>
                <a:gd name="T25" fmla="*/ 10 h 22"/>
                <a:gd name="T26" fmla="*/ 45 w 89"/>
                <a:gd name="T27" fmla="*/ 15 h 22"/>
                <a:gd name="T28" fmla="*/ 34 w 89"/>
                <a:gd name="T29" fmla="*/ 21 h 22"/>
                <a:gd name="T30" fmla="*/ 40 w 89"/>
                <a:gd name="T31" fmla="*/ 15 h 22"/>
                <a:gd name="T32" fmla="*/ 40 w 89"/>
                <a:gd name="T33" fmla="*/ 10 h 22"/>
                <a:gd name="T34" fmla="*/ 30 w 89"/>
                <a:gd name="T35" fmla="*/ 16 h 22"/>
                <a:gd name="T36" fmla="*/ 31 w 89"/>
                <a:gd name="T37" fmla="*/ 10 h 22"/>
                <a:gd name="T38" fmla="*/ 22 w 89"/>
                <a:gd name="T39" fmla="*/ 14 h 22"/>
                <a:gd name="T40" fmla="*/ 19 w 89"/>
                <a:gd name="T41" fmla="*/ 11 h 22"/>
                <a:gd name="T42" fmla="*/ 15 w 89"/>
                <a:gd name="T43" fmla="*/ 14 h 22"/>
                <a:gd name="T44" fmla="*/ 12 w 89"/>
                <a:gd name="T45" fmla="*/ 16 h 22"/>
                <a:gd name="T46" fmla="*/ 11 w 89"/>
                <a:gd name="T47" fmla="*/ 10 h 22"/>
                <a:gd name="T48" fmla="*/ 0 w 89"/>
                <a:gd name="T49" fmla="*/ 19 h 22"/>
                <a:gd name="T50" fmla="*/ 2 w 89"/>
                <a:gd name="T51" fmla="*/ 22 h 22"/>
                <a:gd name="T52" fmla="*/ 12 w 89"/>
                <a:gd name="T53" fmla="*/ 16 h 22"/>
                <a:gd name="T54" fmla="*/ 20 w 89"/>
                <a:gd name="T55" fmla="*/ 11 h 22"/>
                <a:gd name="T56" fmla="*/ 20 w 89"/>
                <a:gd name="T57" fmla="*/ 14 h 22"/>
                <a:gd name="T58" fmla="*/ 17 w 89"/>
                <a:gd name="T59" fmla="*/ 20 h 22"/>
                <a:gd name="T60" fmla="*/ 31 w 89"/>
                <a:gd name="T61" fmla="*/ 11 h 22"/>
                <a:gd name="T62" fmla="*/ 29 w 89"/>
                <a:gd name="T63" fmla="*/ 14 h 22"/>
                <a:gd name="T64" fmla="*/ 25 w 89"/>
                <a:gd name="T65" fmla="*/ 21 h 22"/>
                <a:gd name="T66" fmla="*/ 40 w 89"/>
                <a:gd name="T67" fmla="*/ 11 h 22"/>
                <a:gd name="T68" fmla="*/ 35 w 89"/>
                <a:gd name="T69" fmla="*/ 18 h 22"/>
                <a:gd name="T70" fmla="*/ 39 w 89"/>
                <a:gd name="T71" fmla="*/ 20 h 22"/>
                <a:gd name="T72" fmla="*/ 44 w 89"/>
                <a:gd name="T73" fmla="*/ 21 h 22"/>
                <a:gd name="T74" fmla="*/ 52 w 89"/>
                <a:gd name="T75" fmla="*/ 21 h 22"/>
                <a:gd name="T76" fmla="*/ 61 w 89"/>
                <a:gd name="T77" fmla="*/ 16 h 22"/>
                <a:gd name="T78" fmla="*/ 71 w 89"/>
                <a:gd name="T79" fmla="*/ 8 h 22"/>
                <a:gd name="T80" fmla="*/ 63 w 89"/>
                <a:gd name="T81" fmla="*/ 21 h 22"/>
                <a:gd name="T82" fmla="*/ 74 w 89"/>
                <a:gd name="T83" fmla="*/ 16 h 22"/>
                <a:gd name="T84" fmla="*/ 74 w 89"/>
                <a:gd name="T85" fmla="*/ 21 h 22"/>
                <a:gd name="T86" fmla="*/ 85 w 89"/>
                <a:gd name="T87" fmla="*/ 16 h 22"/>
                <a:gd name="T88" fmla="*/ 89 w 89"/>
                <a:gd name="T89" fmla="*/ 14 h 22"/>
                <a:gd name="T90" fmla="*/ 6 w 89"/>
                <a:gd name="T91" fmla="*/ 20 h 22"/>
                <a:gd name="T92" fmla="*/ 1 w 89"/>
                <a:gd name="T93" fmla="*/ 20 h 22"/>
                <a:gd name="T94" fmla="*/ 11 w 89"/>
                <a:gd name="T95" fmla="*/ 11 h 22"/>
                <a:gd name="T96" fmla="*/ 11 w 89"/>
                <a:gd name="T97" fmla="*/ 16 h 22"/>
                <a:gd name="T98" fmla="*/ 45 w 89"/>
                <a:gd name="T99" fmla="*/ 21 h 22"/>
                <a:gd name="T100" fmla="*/ 50 w 89"/>
                <a:gd name="T101" fmla="*/ 12 h 22"/>
                <a:gd name="T102" fmla="*/ 54 w 89"/>
                <a:gd name="T103" fmla="*/ 15 h 22"/>
                <a:gd name="T104" fmla="*/ 80 w 89"/>
                <a:gd name="T105" fmla="*/ 20 h 22"/>
                <a:gd name="T106" fmla="*/ 74 w 89"/>
                <a:gd name="T107" fmla="*/ 20 h 22"/>
                <a:gd name="T108" fmla="*/ 84 w 89"/>
                <a:gd name="T109" fmla="*/ 11 h 22"/>
                <a:gd name="T110" fmla="*/ 84 w 89"/>
                <a:gd name="T111" fmla="*/ 1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9" h="22">
                  <a:moveTo>
                    <a:pt x="85" y="16"/>
                  </a:moveTo>
                  <a:cubicBezTo>
                    <a:pt x="85" y="16"/>
                    <a:pt x="85" y="16"/>
                    <a:pt x="84" y="16"/>
                  </a:cubicBezTo>
                  <a:cubicBezTo>
                    <a:pt x="86" y="14"/>
                    <a:pt x="86" y="13"/>
                    <a:pt x="86" y="12"/>
                  </a:cubicBezTo>
                  <a:cubicBezTo>
                    <a:pt x="86" y="11"/>
                    <a:pt x="85" y="10"/>
                    <a:pt x="84" y="10"/>
                  </a:cubicBezTo>
                  <a:cubicBezTo>
                    <a:pt x="83" y="10"/>
                    <a:pt x="81" y="10"/>
                    <a:pt x="79" y="11"/>
                  </a:cubicBezTo>
                  <a:cubicBezTo>
                    <a:pt x="78" y="12"/>
                    <a:pt x="76" y="13"/>
                    <a:pt x="75" y="14"/>
                  </a:cubicBezTo>
                  <a:cubicBezTo>
                    <a:pt x="75" y="14"/>
                    <a:pt x="75" y="14"/>
                    <a:pt x="75" y="14"/>
                  </a:cubicBezTo>
                  <a:cubicBezTo>
                    <a:pt x="70" y="19"/>
                    <a:pt x="66" y="21"/>
                    <a:pt x="64" y="21"/>
                  </a:cubicBezTo>
                  <a:cubicBezTo>
                    <a:pt x="64" y="21"/>
                    <a:pt x="63" y="21"/>
                    <a:pt x="63" y="21"/>
                  </a:cubicBezTo>
                  <a:cubicBezTo>
                    <a:pt x="63" y="20"/>
                    <a:pt x="64" y="20"/>
                    <a:pt x="65" y="18"/>
                  </a:cubicBezTo>
                  <a:cubicBezTo>
                    <a:pt x="66" y="17"/>
                    <a:pt x="67" y="16"/>
                    <a:pt x="68" y="15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1" y="7"/>
                    <a:pt x="69" y="9"/>
                    <a:pt x="67" y="10"/>
                  </a:cubicBezTo>
                  <a:cubicBezTo>
                    <a:pt x="65" y="12"/>
                    <a:pt x="64" y="13"/>
                    <a:pt x="62" y="14"/>
                  </a:cubicBezTo>
                  <a:cubicBezTo>
                    <a:pt x="62" y="15"/>
                    <a:pt x="62" y="15"/>
                    <a:pt x="61" y="16"/>
                  </a:cubicBezTo>
                  <a:cubicBezTo>
                    <a:pt x="59" y="17"/>
                    <a:pt x="58" y="18"/>
                    <a:pt x="57" y="19"/>
                  </a:cubicBezTo>
                  <a:cubicBezTo>
                    <a:pt x="56" y="19"/>
                    <a:pt x="55" y="20"/>
                    <a:pt x="55" y="20"/>
                  </a:cubicBezTo>
                  <a:cubicBezTo>
                    <a:pt x="54" y="21"/>
                    <a:pt x="53" y="21"/>
                    <a:pt x="53" y="21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2" y="20"/>
                    <a:pt x="54" y="18"/>
                    <a:pt x="57" y="14"/>
                  </a:cubicBezTo>
                  <a:cubicBezTo>
                    <a:pt x="58" y="14"/>
                    <a:pt x="58" y="14"/>
                    <a:pt x="58" y="13"/>
                  </a:cubicBezTo>
                  <a:cubicBezTo>
                    <a:pt x="59" y="13"/>
                    <a:pt x="59" y="12"/>
                    <a:pt x="60" y="11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2"/>
                    <a:pt x="56" y="12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6" y="12"/>
                    <a:pt x="56" y="12"/>
                    <a:pt x="56" y="11"/>
                  </a:cubicBezTo>
                  <a:cubicBezTo>
                    <a:pt x="56" y="11"/>
                    <a:pt x="56" y="11"/>
                    <a:pt x="56" y="10"/>
                  </a:cubicBezTo>
                  <a:cubicBezTo>
                    <a:pt x="56" y="10"/>
                    <a:pt x="55" y="10"/>
                    <a:pt x="55" y="10"/>
                  </a:cubicBezTo>
                  <a:cubicBezTo>
                    <a:pt x="53" y="10"/>
                    <a:pt x="52" y="10"/>
                    <a:pt x="51" y="11"/>
                  </a:cubicBezTo>
                  <a:cubicBezTo>
                    <a:pt x="49" y="11"/>
                    <a:pt x="48" y="12"/>
                    <a:pt x="47" y="13"/>
                  </a:cubicBezTo>
                  <a:cubicBezTo>
                    <a:pt x="46" y="13"/>
                    <a:pt x="46" y="14"/>
                    <a:pt x="45" y="15"/>
                  </a:cubicBezTo>
                  <a:cubicBezTo>
                    <a:pt x="42" y="17"/>
                    <a:pt x="40" y="18"/>
                    <a:pt x="39" y="19"/>
                  </a:cubicBezTo>
                  <a:cubicBezTo>
                    <a:pt x="38" y="21"/>
                    <a:pt x="36" y="21"/>
                    <a:pt x="35" y="21"/>
                  </a:cubicBezTo>
                  <a:cubicBezTo>
                    <a:pt x="35" y="21"/>
                    <a:pt x="34" y="21"/>
                    <a:pt x="34" y="21"/>
                  </a:cubicBezTo>
                  <a:cubicBezTo>
                    <a:pt x="34" y="20"/>
                    <a:pt x="35" y="20"/>
                    <a:pt x="35" y="19"/>
                  </a:cubicBezTo>
                  <a:cubicBezTo>
                    <a:pt x="36" y="19"/>
                    <a:pt x="36" y="18"/>
                    <a:pt x="37" y="18"/>
                  </a:cubicBezTo>
                  <a:cubicBezTo>
                    <a:pt x="39" y="17"/>
                    <a:pt x="40" y="15"/>
                    <a:pt x="40" y="15"/>
                  </a:cubicBezTo>
                  <a:cubicBezTo>
                    <a:pt x="41" y="14"/>
                    <a:pt x="41" y="13"/>
                    <a:pt x="41" y="12"/>
                  </a:cubicBezTo>
                  <a:cubicBezTo>
                    <a:pt x="41" y="11"/>
                    <a:pt x="41" y="11"/>
                    <a:pt x="41" y="10"/>
                  </a:cubicBezTo>
                  <a:cubicBezTo>
                    <a:pt x="41" y="10"/>
                    <a:pt x="41" y="10"/>
                    <a:pt x="40" y="10"/>
                  </a:cubicBezTo>
                  <a:cubicBezTo>
                    <a:pt x="40" y="10"/>
                    <a:pt x="39" y="10"/>
                    <a:pt x="37" y="11"/>
                  </a:cubicBezTo>
                  <a:cubicBezTo>
                    <a:pt x="36" y="12"/>
                    <a:pt x="35" y="12"/>
                    <a:pt x="34" y="13"/>
                  </a:cubicBezTo>
                  <a:cubicBezTo>
                    <a:pt x="32" y="14"/>
                    <a:pt x="31" y="15"/>
                    <a:pt x="30" y="16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1" y="15"/>
                    <a:pt x="32" y="13"/>
                    <a:pt x="32" y="11"/>
                  </a:cubicBezTo>
                  <a:cubicBezTo>
                    <a:pt x="32" y="10"/>
                    <a:pt x="31" y="10"/>
                    <a:pt x="31" y="10"/>
                  </a:cubicBezTo>
                  <a:cubicBezTo>
                    <a:pt x="30" y="10"/>
                    <a:pt x="28" y="11"/>
                    <a:pt x="27" y="12"/>
                  </a:cubicBezTo>
                  <a:cubicBezTo>
                    <a:pt x="25" y="13"/>
                    <a:pt x="23" y="14"/>
                    <a:pt x="20" y="17"/>
                  </a:cubicBezTo>
                  <a:cubicBezTo>
                    <a:pt x="21" y="15"/>
                    <a:pt x="22" y="14"/>
                    <a:pt x="22" y="14"/>
                  </a:cubicBezTo>
                  <a:cubicBezTo>
                    <a:pt x="23" y="13"/>
                    <a:pt x="23" y="12"/>
                    <a:pt x="23" y="11"/>
                  </a:cubicBezTo>
                  <a:cubicBezTo>
                    <a:pt x="23" y="11"/>
                    <a:pt x="23" y="10"/>
                    <a:pt x="22" y="10"/>
                  </a:cubicBezTo>
                  <a:cubicBezTo>
                    <a:pt x="21" y="10"/>
                    <a:pt x="20" y="10"/>
                    <a:pt x="19" y="11"/>
                  </a:cubicBezTo>
                  <a:cubicBezTo>
                    <a:pt x="18" y="12"/>
                    <a:pt x="17" y="13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5" y="14"/>
                  </a:cubicBezTo>
                  <a:cubicBezTo>
                    <a:pt x="15" y="14"/>
                    <a:pt x="15" y="14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6"/>
                    <a:pt x="13" y="16"/>
                    <a:pt x="12" y="16"/>
                  </a:cubicBezTo>
                  <a:cubicBezTo>
                    <a:pt x="12" y="16"/>
                    <a:pt x="12" y="16"/>
                    <a:pt x="11" y="16"/>
                  </a:cubicBezTo>
                  <a:cubicBezTo>
                    <a:pt x="12" y="14"/>
                    <a:pt x="13" y="13"/>
                    <a:pt x="13" y="12"/>
                  </a:cubicBezTo>
                  <a:cubicBezTo>
                    <a:pt x="13" y="11"/>
                    <a:pt x="12" y="10"/>
                    <a:pt x="11" y="10"/>
                  </a:cubicBezTo>
                  <a:cubicBezTo>
                    <a:pt x="9" y="10"/>
                    <a:pt x="8" y="10"/>
                    <a:pt x="6" y="11"/>
                  </a:cubicBezTo>
                  <a:cubicBezTo>
                    <a:pt x="4" y="12"/>
                    <a:pt x="3" y="13"/>
                    <a:pt x="1" y="15"/>
                  </a:cubicBezTo>
                  <a:cubicBezTo>
                    <a:pt x="0" y="16"/>
                    <a:pt x="0" y="17"/>
                    <a:pt x="0" y="19"/>
                  </a:cubicBezTo>
                  <a:cubicBezTo>
                    <a:pt x="0" y="19"/>
                    <a:pt x="0" y="20"/>
                    <a:pt x="0" y="20"/>
                  </a:cubicBezTo>
                  <a:cubicBezTo>
                    <a:pt x="0" y="21"/>
                    <a:pt x="0" y="21"/>
                    <a:pt x="1" y="21"/>
                  </a:cubicBezTo>
                  <a:cubicBezTo>
                    <a:pt x="1" y="22"/>
                    <a:pt x="2" y="22"/>
                    <a:pt x="2" y="22"/>
                  </a:cubicBezTo>
                  <a:cubicBezTo>
                    <a:pt x="5" y="22"/>
                    <a:pt x="7" y="20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4" y="16"/>
                    <a:pt x="15" y="15"/>
                  </a:cubicBezTo>
                  <a:cubicBezTo>
                    <a:pt x="16" y="14"/>
                    <a:pt x="17" y="14"/>
                    <a:pt x="18" y="13"/>
                  </a:cubicBezTo>
                  <a:cubicBezTo>
                    <a:pt x="19" y="12"/>
                    <a:pt x="19" y="12"/>
                    <a:pt x="20" y="11"/>
                  </a:cubicBezTo>
                  <a:cubicBezTo>
                    <a:pt x="21" y="11"/>
                    <a:pt x="21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1" y="12"/>
                    <a:pt x="20" y="14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20" y="18"/>
                    <a:pt x="23" y="15"/>
                    <a:pt x="25" y="13"/>
                  </a:cubicBezTo>
                  <a:cubicBezTo>
                    <a:pt x="27" y="11"/>
                    <a:pt x="29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2"/>
                    <a:pt x="30" y="12"/>
                  </a:cubicBezTo>
                  <a:cubicBezTo>
                    <a:pt x="30" y="13"/>
                    <a:pt x="29" y="14"/>
                    <a:pt x="29" y="14"/>
                  </a:cubicBezTo>
                  <a:cubicBezTo>
                    <a:pt x="28" y="15"/>
                    <a:pt x="27" y="16"/>
                    <a:pt x="27" y="16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6" y="20"/>
                    <a:pt x="28" y="18"/>
                    <a:pt x="30" y="17"/>
                  </a:cubicBezTo>
                  <a:cubicBezTo>
                    <a:pt x="33" y="15"/>
                    <a:pt x="35" y="13"/>
                    <a:pt x="36" y="12"/>
                  </a:cubicBezTo>
                  <a:cubicBezTo>
                    <a:pt x="38" y="11"/>
                    <a:pt x="40" y="11"/>
                    <a:pt x="40" y="11"/>
                  </a:cubicBezTo>
                  <a:cubicBezTo>
                    <a:pt x="40" y="11"/>
                    <a:pt x="41" y="11"/>
                    <a:pt x="41" y="11"/>
                  </a:cubicBezTo>
                  <a:cubicBezTo>
                    <a:pt x="41" y="12"/>
                    <a:pt x="40" y="13"/>
                    <a:pt x="38" y="14"/>
                  </a:cubicBezTo>
                  <a:cubicBezTo>
                    <a:pt x="37" y="16"/>
                    <a:pt x="35" y="17"/>
                    <a:pt x="35" y="18"/>
                  </a:cubicBezTo>
                  <a:cubicBezTo>
                    <a:pt x="34" y="19"/>
                    <a:pt x="34" y="19"/>
                    <a:pt x="34" y="20"/>
                  </a:cubicBezTo>
                  <a:cubicBezTo>
                    <a:pt x="34" y="21"/>
                    <a:pt x="34" y="22"/>
                    <a:pt x="35" y="22"/>
                  </a:cubicBezTo>
                  <a:cubicBezTo>
                    <a:pt x="36" y="22"/>
                    <a:pt x="38" y="21"/>
                    <a:pt x="39" y="20"/>
                  </a:cubicBezTo>
                  <a:cubicBezTo>
                    <a:pt x="41" y="19"/>
                    <a:pt x="42" y="18"/>
                    <a:pt x="44" y="16"/>
                  </a:cubicBezTo>
                  <a:cubicBezTo>
                    <a:pt x="44" y="17"/>
                    <a:pt x="43" y="18"/>
                    <a:pt x="43" y="19"/>
                  </a:cubicBezTo>
                  <a:cubicBezTo>
                    <a:pt x="43" y="20"/>
                    <a:pt x="44" y="20"/>
                    <a:pt x="44" y="21"/>
                  </a:cubicBezTo>
                  <a:cubicBezTo>
                    <a:pt x="44" y="21"/>
                    <a:pt x="45" y="22"/>
                    <a:pt x="46" y="22"/>
                  </a:cubicBezTo>
                  <a:cubicBezTo>
                    <a:pt x="47" y="22"/>
                    <a:pt x="49" y="20"/>
                    <a:pt x="52" y="17"/>
                  </a:cubicBezTo>
                  <a:cubicBezTo>
                    <a:pt x="52" y="19"/>
                    <a:pt x="52" y="20"/>
                    <a:pt x="52" y="21"/>
                  </a:cubicBezTo>
                  <a:cubicBezTo>
                    <a:pt x="52" y="21"/>
                    <a:pt x="52" y="22"/>
                    <a:pt x="52" y="22"/>
                  </a:cubicBezTo>
                  <a:cubicBezTo>
                    <a:pt x="53" y="22"/>
                    <a:pt x="55" y="21"/>
                    <a:pt x="56" y="20"/>
                  </a:cubicBezTo>
                  <a:cubicBezTo>
                    <a:pt x="57" y="19"/>
                    <a:pt x="59" y="18"/>
                    <a:pt x="61" y="16"/>
                  </a:cubicBez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ubicBezTo>
                    <a:pt x="67" y="11"/>
                    <a:pt x="69" y="9"/>
                    <a:pt x="71" y="8"/>
                  </a:cubicBezTo>
                  <a:cubicBezTo>
                    <a:pt x="68" y="11"/>
                    <a:pt x="65" y="14"/>
                    <a:pt x="64" y="16"/>
                  </a:cubicBezTo>
                  <a:cubicBezTo>
                    <a:pt x="63" y="18"/>
                    <a:pt x="62" y="19"/>
                    <a:pt x="62" y="20"/>
                  </a:cubicBezTo>
                  <a:cubicBezTo>
                    <a:pt x="62" y="21"/>
                    <a:pt x="63" y="21"/>
                    <a:pt x="63" y="21"/>
                  </a:cubicBezTo>
                  <a:cubicBezTo>
                    <a:pt x="63" y="22"/>
                    <a:pt x="64" y="22"/>
                    <a:pt x="64" y="22"/>
                  </a:cubicBezTo>
                  <a:cubicBezTo>
                    <a:pt x="66" y="22"/>
                    <a:pt x="69" y="20"/>
                    <a:pt x="74" y="16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3" y="17"/>
                    <a:pt x="73" y="18"/>
                    <a:pt x="73" y="19"/>
                  </a:cubicBezTo>
                  <a:cubicBezTo>
                    <a:pt x="73" y="19"/>
                    <a:pt x="73" y="20"/>
                    <a:pt x="73" y="20"/>
                  </a:cubicBezTo>
                  <a:cubicBezTo>
                    <a:pt x="73" y="21"/>
                    <a:pt x="74" y="21"/>
                    <a:pt x="74" y="21"/>
                  </a:cubicBezTo>
                  <a:cubicBezTo>
                    <a:pt x="74" y="22"/>
                    <a:pt x="75" y="22"/>
                    <a:pt x="75" y="22"/>
                  </a:cubicBezTo>
                  <a:cubicBezTo>
                    <a:pt x="78" y="22"/>
                    <a:pt x="81" y="20"/>
                    <a:pt x="84" y="16"/>
                  </a:cubicBezTo>
                  <a:cubicBezTo>
                    <a:pt x="84" y="16"/>
                    <a:pt x="84" y="16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ubicBezTo>
                    <a:pt x="87" y="16"/>
                    <a:pt x="88" y="16"/>
                    <a:pt x="89" y="14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8" y="15"/>
                    <a:pt x="87" y="16"/>
                    <a:pt x="85" y="16"/>
                  </a:cubicBezTo>
                  <a:close/>
                  <a:moveTo>
                    <a:pt x="11" y="16"/>
                  </a:moveTo>
                  <a:cubicBezTo>
                    <a:pt x="9" y="17"/>
                    <a:pt x="8" y="18"/>
                    <a:pt x="6" y="20"/>
                  </a:cubicBezTo>
                  <a:cubicBezTo>
                    <a:pt x="5" y="21"/>
                    <a:pt x="3" y="21"/>
                    <a:pt x="2" y="21"/>
                  </a:cubicBezTo>
                  <a:cubicBezTo>
                    <a:pt x="2" y="21"/>
                    <a:pt x="1" y="21"/>
                    <a:pt x="1" y="21"/>
                  </a:cubicBezTo>
                  <a:cubicBezTo>
                    <a:pt x="1" y="21"/>
                    <a:pt x="1" y="20"/>
                    <a:pt x="1" y="20"/>
                  </a:cubicBezTo>
                  <a:cubicBezTo>
                    <a:pt x="1" y="20"/>
                    <a:pt x="1" y="19"/>
                    <a:pt x="2" y="17"/>
                  </a:cubicBezTo>
                  <a:cubicBezTo>
                    <a:pt x="4" y="15"/>
                    <a:pt x="5" y="14"/>
                    <a:pt x="7" y="13"/>
                  </a:cubicBezTo>
                  <a:cubicBezTo>
                    <a:pt x="8" y="11"/>
                    <a:pt x="10" y="11"/>
                    <a:pt x="11" y="11"/>
                  </a:cubicBezTo>
                  <a:cubicBezTo>
                    <a:pt x="11" y="11"/>
                    <a:pt x="12" y="11"/>
                    <a:pt x="12" y="11"/>
                  </a:cubicBezTo>
                  <a:cubicBezTo>
                    <a:pt x="12" y="11"/>
                    <a:pt x="12" y="12"/>
                    <a:pt x="12" y="12"/>
                  </a:cubicBezTo>
                  <a:cubicBezTo>
                    <a:pt x="12" y="13"/>
                    <a:pt x="12" y="14"/>
                    <a:pt x="11" y="16"/>
                  </a:cubicBezTo>
                  <a:close/>
                  <a:moveTo>
                    <a:pt x="49" y="19"/>
                  </a:moveTo>
                  <a:cubicBezTo>
                    <a:pt x="48" y="21"/>
                    <a:pt x="46" y="21"/>
                    <a:pt x="46" y="21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5" y="21"/>
                    <a:pt x="44" y="20"/>
                    <a:pt x="44" y="20"/>
                  </a:cubicBezTo>
                  <a:cubicBezTo>
                    <a:pt x="44" y="19"/>
                    <a:pt x="45" y="18"/>
                    <a:pt x="46" y="17"/>
                  </a:cubicBezTo>
                  <a:cubicBezTo>
                    <a:pt x="47" y="15"/>
                    <a:pt x="49" y="14"/>
                    <a:pt x="50" y="12"/>
                  </a:cubicBezTo>
                  <a:cubicBezTo>
                    <a:pt x="52" y="11"/>
                    <a:pt x="53" y="11"/>
                    <a:pt x="55" y="11"/>
                  </a:cubicBezTo>
                  <a:cubicBezTo>
                    <a:pt x="55" y="11"/>
                    <a:pt x="56" y="11"/>
                    <a:pt x="56" y="12"/>
                  </a:cubicBezTo>
                  <a:cubicBezTo>
                    <a:pt x="56" y="12"/>
                    <a:pt x="55" y="14"/>
                    <a:pt x="54" y="15"/>
                  </a:cubicBezTo>
                  <a:cubicBezTo>
                    <a:pt x="53" y="17"/>
                    <a:pt x="51" y="18"/>
                    <a:pt x="49" y="19"/>
                  </a:cubicBezTo>
                  <a:close/>
                  <a:moveTo>
                    <a:pt x="84" y="16"/>
                  </a:moveTo>
                  <a:cubicBezTo>
                    <a:pt x="83" y="17"/>
                    <a:pt x="81" y="18"/>
                    <a:pt x="80" y="20"/>
                  </a:cubicBezTo>
                  <a:cubicBezTo>
                    <a:pt x="78" y="21"/>
                    <a:pt x="77" y="21"/>
                    <a:pt x="75" y="21"/>
                  </a:cubicBezTo>
                  <a:cubicBezTo>
                    <a:pt x="75" y="21"/>
                    <a:pt x="75" y="21"/>
                    <a:pt x="74" y="21"/>
                  </a:cubicBezTo>
                  <a:cubicBezTo>
                    <a:pt x="74" y="21"/>
                    <a:pt x="74" y="20"/>
                    <a:pt x="74" y="20"/>
                  </a:cubicBezTo>
                  <a:cubicBezTo>
                    <a:pt x="74" y="20"/>
                    <a:pt x="74" y="19"/>
                    <a:pt x="76" y="17"/>
                  </a:cubicBezTo>
                  <a:cubicBezTo>
                    <a:pt x="77" y="15"/>
                    <a:pt x="78" y="14"/>
                    <a:pt x="80" y="13"/>
                  </a:cubicBezTo>
                  <a:cubicBezTo>
                    <a:pt x="81" y="11"/>
                    <a:pt x="83" y="11"/>
                    <a:pt x="84" y="11"/>
                  </a:cubicBezTo>
                  <a:cubicBezTo>
                    <a:pt x="84" y="11"/>
                    <a:pt x="85" y="11"/>
                    <a:pt x="85" y="11"/>
                  </a:cubicBezTo>
                  <a:cubicBezTo>
                    <a:pt x="85" y="11"/>
                    <a:pt x="86" y="12"/>
                    <a:pt x="86" y="12"/>
                  </a:cubicBezTo>
                  <a:cubicBezTo>
                    <a:pt x="86" y="13"/>
                    <a:pt x="85" y="14"/>
                    <a:pt x="8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1400">
                <a:latin typeface="Segoe UI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35" name="Freeform 129"/>
            <p:cNvSpPr>
              <a:spLocks/>
            </p:cNvSpPr>
            <p:nvPr/>
          </p:nvSpPr>
          <p:spPr bwMode="auto">
            <a:xfrm>
              <a:off x="957718" y="3790951"/>
              <a:ext cx="144463" cy="96838"/>
            </a:xfrm>
            <a:custGeom>
              <a:avLst/>
              <a:gdLst>
                <a:gd name="T0" fmla="*/ 39 w 49"/>
                <a:gd name="T1" fmla="*/ 7 h 33"/>
                <a:gd name="T2" fmla="*/ 43 w 49"/>
                <a:gd name="T3" fmla="*/ 3 h 33"/>
                <a:gd name="T4" fmla="*/ 49 w 49"/>
                <a:gd name="T5" fmla="*/ 0 h 33"/>
                <a:gd name="T6" fmla="*/ 48 w 49"/>
                <a:gd name="T7" fmla="*/ 0 h 33"/>
                <a:gd name="T8" fmla="*/ 32 w 49"/>
                <a:gd name="T9" fmla="*/ 15 h 33"/>
                <a:gd name="T10" fmla="*/ 31 w 49"/>
                <a:gd name="T11" fmla="*/ 16 h 33"/>
                <a:gd name="T12" fmla="*/ 27 w 49"/>
                <a:gd name="T13" fmla="*/ 22 h 33"/>
                <a:gd name="T14" fmla="*/ 24 w 49"/>
                <a:gd name="T15" fmla="*/ 25 h 33"/>
                <a:gd name="T16" fmla="*/ 22 w 49"/>
                <a:gd name="T17" fmla="*/ 28 h 33"/>
                <a:gd name="T18" fmla="*/ 16 w 49"/>
                <a:gd name="T19" fmla="*/ 31 h 33"/>
                <a:gd name="T20" fmla="*/ 7 w 49"/>
                <a:gd name="T21" fmla="*/ 33 h 33"/>
                <a:gd name="T22" fmla="*/ 2 w 49"/>
                <a:gd name="T23" fmla="*/ 32 h 33"/>
                <a:gd name="T24" fmla="*/ 0 w 49"/>
                <a:gd name="T25" fmla="*/ 29 h 33"/>
                <a:gd name="T26" fmla="*/ 0 w 49"/>
                <a:gd name="T27" fmla="*/ 28 h 33"/>
                <a:gd name="T28" fmla="*/ 1 w 49"/>
                <a:gd name="T29" fmla="*/ 27 h 33"/>
                <a:gd name="T30" fmla="*/ 2 w 49"/>
                <a:gd name="T31" fmla="*/ 29 h 33"/>
                <a:gd name="T32" fmla="*/ 3 w 49"/>
                <a:gd name="T33" fmla="*/ 29 h 33"/>
                <a:gd name="T34" fmla="*/ 3 w 49"/>
                <a:gd name="T35" fmla="*/ 28 h 33"/>
                <a:gd name="T36" fmla="*/ 2 w 49"/>
                <a:gd name="T37" fmla="*/ 27 h 33"/>
                <a:gd name="T38" fmla="*/ 0 w 49"/>
                <a:gd name="T39" fmla="*/ 28 h 33"/>
                <a:gd name="T40" fmla="*/ 0 w 49"/>
                <a:gd name="T41" fmla="*/ 29 h 33"/>
                <a:gd name="T42" fmla="*/ 2 w 49"/>
                <a:gd name="T43" fmla="*/ 32 h 33"/>
                <a:gd name="T44" fmla="*/ 7 w 49"/>
                <a:gd name="T45" fmla="*/ 33 h 33"/>
                <a:gd name="T46" fmla="*/ 13 w 49"/>
                <a:gd name="T47" fmla="*/ 33 h 33"/>
                <a:gd name="T48" fmla="*/ 19 w 49"/>
                <a:gd name="T49" fmla="*/ 31 h 33"/>
                <a:gd name="T50" fmla="*/ 24 w 49"/>
                <a:gd name="T51" fmla="*/ 28 h 33"/>
                <a:gd name="T52" fmla="*/ 29 w 49"/>
                <a:gd name="T53" fmla="*/ 23 h 33"/>
                <a:gd name="T54" fmla="*/ 32 w 49"/>
                <a:gd name="T55" fmla="*/ 19 h 33"/>
                <a:gd name="T56" fmla="*/ 36 w 49"/>
                <a:gd name="T57" fmla="*/ 12 h 33"/>
                <a:gd name="T58" fmla="*/ 39 w 49"/>
                <a:gd name="T59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" h="33">
                  <a:moveTo>
                    <a:pt x="39" y="7"/>
                  </a:moveTo>
                  <a:cubicBezTo>
                    <a:pt x="41" y="6"/>
                    <a:pt x="42" y="4"/>
                    <a:pt x="43" y="3"/>
                  </a:cubicBezTo>
                  <a:cubicBezTo>
                    <a:pt x="45" y="2"/>
                    <a:pt x="47" y="1"/>
                    <a:pt x="4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3" y="3"/>
                    <a:pt x="37" y="8"/>
                    <a:pt x="32" y="15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0" y="19"/>
                    <a:pt x="28" y="20"/>
                    <a:pt x="27" y="22"/>
                  </a:cubicBezTo>
                  <a:cubicBezTo>
                    <a:pt x="26" y="23"/>
                    <a:pt x="25" y="25"/>
                    <a:pt x="24" y="25"/>
                  </a:cubicBezTo>
                  <a:cubicBezTo>
                    <a:pt x="23" y="26"/>
                    <a:pt x="23" y="27"/>
                    <a:pt x="22" y="28"/>
                  </a:cubicBezTo>
                  <a:cubicBezTo>
                    <a:pt x="20" y="29"/>
                    <a:pt x="18" y="30"/>
                    <a:pt x="16" y="31"/>
                  </a:cubicBezTo>
                  <a:cubicBezTo>
                    <a:pt x="13" y="32"/>
                    <a:pt x="10" y="33"/>
                    <a:pt x="7" y="33"/>
                  </a:cubicBezTo>
                  <a:cubicBezTo>
                    <a:pt x="5" y="33"/>
                    <a:pt x="3" y="33"/>
                    <a:pt x="2" y="32"/>
                  </a:cubicBezTo>
                  <a:cubicBezTo>
                    <a:pt x="1" y="31"/>
                    <a:pt x="0" y="30"/>
                    <a:pt x="0" y="29"/>
                  </a:cubicBezTo>
                  <a:cubicBezTo>
                    <a:pt x="0" y="29"/>
                    <a:pt x="0" y="28"/>
                    <a:pt x="0" y="28"/>
                  </a:cubicBezTo>
                  <a:cubicBezTo>
                    <a:pt x="1" y="28"/>
                    <a:pt x="1" y="28"/>
                    <a:pt x="1" y="27"/>
                  </a:cubicBezTo>
                  <a:cubicBezTo>
                    <a:pt x="1" y="29"/>
                    <a:pt x="1" y="29"/>
                    <a:pt x="2" y="29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3" y="29"/>
                    <a:pt x="3" y="28"/>
                    <a:pt x="3" y="28"/>
                  </a:cubicBezTo>
                  <a:cubicBezTo>
                    <a:pt x="3" y="27"/>
                    <a:pt x="3" y="27"/>
                    <a:pt x="2" y="27"/>
                  </a:cubicBezTo>
                  <a:cubicBezTo>
                    <a:pt x="1" y="27"/>
                    <a:pt x="1" y="27"/>
                    <a:pt x="0" y="28"/>
                  </a:cubicBezTo>
                  <a:cubicBezTo>
                    <a:pt x="0" y="28"/>
                    <a:pt x="0" y="29"/>
                    <a:pt x="0" y="29"/>
                  </a:cubicBezTo>
                  <a:cubicBezTo>
                    <a:pt x="0" y="31"/>
                    <a:pt x="0" y="31"/>
                    <a:pt x="2" y="32"/>
                  </a:cubicBezTo>
                  <a:cubicBezTo>
                    <a:pt x="3" y="33"/>
                    <a:pt x="5" y="33"/>
                    <a:pt x="7" y="33"/>
                  </a:cubicBezTo>
                  <a:cubicBezTo>
                    <a:pt x="9" y="33"/>
                    <a:pt x="11" y="33"/>
                    <a:pt x="13" y="33"/>
                  </a:cubicBezTo>
                  <a:cubicBezTo>
                    <a:pt x="15" y="32"/>
                    <a:pt x="17" y="32"/>
                    <a:pt x="19" y="31"/>
                  </a:cubicBezTo>
                  <a:cubicBezTo>
                    <a:pt x="20" y="30"/>
                    <a:pt x="22" y="29"/>
                    <a:pt x="24" y="28"/>
                  </a:cubicBezTo>
                  <a:cubicBezTo>
                    <a:pt x="26" y="26"/>
                    <a:pt x="27" y="25"/>
                    <a:pt x="29" y="23"/>
                  </a:cubicBezTo>
                  <a:cubicBezTo>
                    <a:pt x="30" y="22"/>
                    <a:pt x="31" y="21"/>
                    <a:pt x="32" y="19"/>
                  </a:cubicBezTo>
                  <a:cubicBezTo>
                    <a:pt x="33" y="18"/>
                    <a:pt x="34" y="15"/>
                    <a:pt x="36" y="12"/>
                  </a:cubicBezTo>
                  <a:cubicBezTo>
                    <a:pt x="37" y="10"/>
                    <a:pt x="38" y="9"/>
                    <a:pt x="3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1400">
                <a:latin typeface="Segoe UI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36" name="Freeform 130"/>
            <p:cNvSpPr>
              <a:spLocks/>
            </p:cNvSpPr>
            <p:nvPr/>
          </p:nvSpPr>
          <p:spPr bwMode="auto">
            <a:xfrm>
              <a:off x="1008518" y="3781426"/>
              <a:ext cx="138113" cy="50800"/>
            </a:xfrm>
            <a:custGeom>
              <a:avLst/>
              <a:gdLst>
                <a:gd name="T0" fmla="*/ 15 w 47"/>
                <a:gd name="T1" fmla="*/ 13 h 17"/>
                <a:gd name="T2" fmla="*/ 21 w 47"/>
                <a:gd name="T3" fmla="*/ 5 h 17"/>
                <a:gd name="T4" fmla="*/ 20 w 47"/>
                <a:gd name="T5" fmla="*/ 5 h 17"/>
                <a:gd name="T6" fmla="*/ 17 w 47"/>
                <a:gd name="T7" fmla="*/ 10 h 17"/>
                <a:gd name="T8" fmla="*/ 13 w 47"/>
                <a:gd name="T9" fmla="*/ 14 h 17"/>
                <a:gd name="T10" fmla="*/ 9 w 47"/>
                <a:gd name="T11" fmla="*/ 16 h 17"/>
                <a:gd name="T12" fmla="*/ 5 w 47"/>
                <a:gd name="T13" fmla="*/ 17 h 17"/>
                <a:gd name="T14" fmla="*/ 2 w 47"/>
                <a:gd name="T15" fmla="*/ 16 h 17"/>
                <a:gd name="T16" fmla="*/ 1 w 47"/>
                <a:gd name="T17" fmla="*/ 13 h 17"/>
                <a:gd name="T18" fmla="*/ 2 w 47"/>
                <a:gd name="T19" fmla="*/ 9 h 17"/>
                <a:gd name="T20" fmla="*/ 6 w 47"/>
                <a:gd name="T21" fmla="*/ 5 h 17"/>
                <a:gd name="T22" fmla="*/ 12 w 47"/>
                <a:gd name="T23" fmla="*/ 2 h 17"/>
                <a:gd name="T24" fmla="*/ 20 w 47"/>
                <a:gd name="T25" fmla="*/ 1 h 17"/>
                <a:gd name="T26" fmla="*/ 30 w 47"/>
                <a:gd name="T27" fmla="*/ 2 h 17"/>
                <a:gd name="T28" fmla="*/ 37 w 47"/>
                <a:gd name="T29" fmla="*/ 3 h 17"/>
                <a:gd name="T30" fmla="*/ 42 w 47"/>
                <a:gd name="T31" fmla="*/ 2 h 17"/>
                <a:gd name="T32" fmla="*/ 47 w 47"/>
                <a:gd name="T33" fmla="*/ 0 h 17"/>
                <a:gd name="T34" fmla="*/ 46 w 47"/>
                <a:gd name="T35" fmla="*/ 0 h 17"/>
                <a:gd name="T36" fmla="*/ 43 w 47"/>
                <a:gd name="T37" fmla="*/ 1 h 17"/>
                <a:gd name="T38" fmla="*/ 39 w 47"/>
                <a:gd name="T39" fmla="*/ 1 h 17"/>
                <a:gd name="T40" fmla="*/ 31 w 47"/>
                <a:gd name="T41" fmla="*/ 1 h 17"/>
                <a:gd name="T42" fmla="*/ 21 w 47"/>
                <a:gd name="T43" fmla="*/ 0 h 17"/>
                <a:gd name="T44" fmla="*/ 12 w 47"/>
                <a:gd name="T45" fmla="*/ 1 h 17"/>
                <a:gd name="T46" fmla="*/ 5 w 47"/>
                <a:gd name="T47" fmla="*/ 5 h 17"/>
                <a:gd name="T48" fmla="*/ 1 w 47"/>
                <a:gd name="T49" fmla="*/ 9 h 17"/>
                <a:gd name="T50" fmla="*/ 0 w 47"/>
                <a:gd name="T51" fmla="*/ 13 h 17"/>
                <a:gd name="T52" fmla="*/ 2 w 47"/>
                <a:gd name="T53" fmla="*/ 16 h 17"/>
                <a:gd name="T54" fmla="*/ 5 w 47"/>
                <a:gd name="T55" fmla="*/ 17 h 17"/>
                <a:gd name="T56" fmla="*/ 9 w 47"/>
                <a:gd name="T57" fmla="*/ 17 h 17"/>
                <a:gd name="T58" fmla="*/ 15 w 47"/>
                <a:gd name="T59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7" h="17">
                  <a:moveTo>
                    <a:pt x="15" y="13"/>
                  </a:moveTo>
                  <a:cubicBezTo>
                    <a:pt x="17" y="11"/>
                    <a:pt x="19" y="9"/>
                    <a:pt x="21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7"/>
                    <a:pt x="18" y="9"/>
                    <a:pt x="17" y="10"/>
                  </a:cubicBezTo>
                  <a:cubicBezTo>
                    <a:pt x="16" y="12"/>
                    <a:pt x="15" y="13"/>
                    <a:pt x="13" y="14"/>
                  </a:cubicBezTo>
                  <a:cubicBezTo>
                    <a:pt x="12" y="15"/>
                    <a:pt x="10" y="16"/>
                    <a:pt x="9" y="16"/>
                  </a:cubicBezTo>
                  <a:cubicBezTo>
                    <a:pt x="8" y="17"/>
                    <a:pt x="6" y="17"/>
                    <a:pt x="5" y="17"/>
                  </a:cubicBezTo>
                  <a:cubicBezTo>
                    <a:pt x="4" y="17"/>
                    <a:pt x="3" y="16"/>
                    <a:pt x="2" y="16"/>
                  </a:cubicBezTo>
                  <a:cubicBezTo>
                    <a:pt x="1" y="15"/>
                    <a:pt x="1" y="14"/>
                    <a:pt x="1" y="13"/>
                  </a:cubicBezTo>
                  <a:cubicBezTo>
                    <a:pt x="1" y="12"/>
                    <a:pt x="1" y="10"/>
                    <a:pt x="2" y="9"/>
                  </a:cubicBezTo>
                  <a:cubicBezTo>
                    <a:pt x="3" y="7"/>
                    <a:pt x="4" y="6"/>
                    <a:pt x="6" y="5"/>
                  </a:cubicBezTo>
                  <a:cubicBezTo>
                    <a:pt x="7" y="4"/>
                    <a:pt x="9" y="3"/>
                    <a:pt x="12" y="2"/>
                  </a:cubicBezTo>
                  <a:cubicBezTo>
                    <a:pt x="14" y="1"/>
                    <a:pt x="17" y="1"/>
                    <a:pt x="20" y="1"/>
                  </a:cubicBezTo>
                  <a:cubicBezTo>
                    <a:pt x="21" y="1"/>
                    <a:pt x="24" y="1"/>
                    <a:pt x="30" y="2"/>
                  </a:cubicBezTo>
                  <a:cubicBezTo>
                    <a:pt x="34" y="2"/>
                    <a:pt x="36" y="3"/>
                    <a:pt x="37" y="3"/>
                  </a:cubicBezTo>
                  <a:cubicBezTo>
                    <a:pt x="39" y="3"/>
                    <a:pt x="40" y="2"/>
                    <a:pt x="42" y="2"/>
                  </a:cubicBezTo>
                  <a:cubicBezTo>
                    <a:pt x="44" y="1"/>
                    <a:pt x="46" y="1"/>
                    <a:pt x="47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1"/>
                    <a:pt x="43" y="1"/>
                  </a:cubicBezTo>
                  <a:cubicBezTo>
                    <a:pt x="42" y="1"/>
                    <a:pt x="41" y="1"/>
                    <a:pt x="39" y="1"/>
                  </a:cubicBezTo>
                  <a:cubicBezTo>
                    <a:pt x="37" y="1"/>
                    <a:pt x="34" y="1"/>
                    <a:pt x="31" y="1"/>
                  </a:cubicBezTo>
                  <a:cubicBezTo>
                    <a:pt x="27" y="0"/>
                    <a:pt x="23" y="0"/>
                    <a:pt x="21" y="0"/>
                  </a:cubicBezTo>
                  <a:cubicBezTo>
                    <a:pt x="17" y="0"/>
                    <a:pt x="14" y="1"/>
                    <a:pt x="12" y="1"/>
                  </a:cubicBezTo>
                  <a:cubicBezTo>
                    <a:pt x="9" y="2"/>
                    <a:pt x="7" y="3"/>
                    <a:pt x="5" y="5"/>
                  </a:cubicBezTo>
                  <a:cubicBezTo>
                    <a:pt x="3" y="6"/>
                    <a:pt x="2" y="7"/>
                    <a:pt x="1" y="9"/>
                  </a:cubicBezTo>
                  <a:cubicBezTo>
                    <a:pt x="1" y="10"/>
                    <a:pt x="0" y="12"/>
                    <a:pt x="0" y="13"/>
                  </a:cubicBezTo>
                  <a:cubicBezTo>
                    <a:pt x="0" y="14"/>
                    <a:pt x="1" y="15"/>
                    <a:pt x="2" y="16"/>
                  </a:cubicBezTo>
                  <a:cubicBezTo>
                    <a:pt x="3" y="17"/>
                    <a:pt x="4" y="17"/>
                    <a:pt x="5" y="17"/>
                  </a:cubicBezTo>
                  <a:cubicBezTo>
                    <a:pt x="6" y="17"/>
                    <a:pt x="8" y="17"/>
                    <a:pt x="9" y="17"/>
                  </a:cubicBezTo>
                  <a:cubicBezTo>
                    <a:pt x="11" y="16"/>
                    <a:pt x="13" y="15"/>
                    <a:pt x="15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1400">
                <a:latin typeface="Segoe UI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37" name="Freeform 131"/>
            <p:cNvSpPr>
              <a:spLocks noEditPoints="1"/>
            </p:cNvSpPr>
            <p:nvPr/>
          </p:nvSpPr>
          <p:spPr bwMode="auto">
            <a:xfrm>
              <a:off x="913268" y="3719513"/>
              <a:ext cx="449263" cy="566738"/>
            </a:xfrm>
            <a:custGeom>
              <a:avLst/>
              <a:gdLst>
                <a:gd name="T0" fmla="*/ 0 w 152"/>
                <a:gd name="T1" fmla="*/ 192 h 192"/>
                <a:gd name="T2" fmla="*/ 152 w 152"/>
                <a:gd name="T3" fmla="*/ 0 h 192"/>
                <a:gd name="T4" fmla="*/ 76 w 152"/>
                <a:gd name="T5" fmla="*/ 172 h 192"/>
                <a:gd name="T6" fmla="*/ 72 w 152"/>
                <a:gd name="T7" fmla="*/ 88 h 192"/>
                <a:gd name="T8" fmla="*/ 76 w 152"/>
                <a:gd name="T9" fmla="*/ 67 h 192"/>
                <a:gd name="T10" fmla="*/ 80 w 152"/>
                <a:gd name="T11" fmla="*/ 88 h 192"/>
                <a:gd name="T12" fmla="*/ 76 w 152"/>
                <a:gd name="T13" fmla="*/ 172 h 192"/>
                <a:gd name="T14" fmla="*/ 136 w 152"/>
                <a:gd name="T15" fmla="*/ 54 h 192"/>
                <a:gd name="T16" fmla="*/ 123 w 152"/>
                <a:gd name="T17" fmla="*/ 60 h 192"/>
                <a:gd name="T18" fmla="*/ 119 w 152"/>
                <a:gd name="T19" fmla="*/ 58 h 192"/>
                <a:gd name="T20" fmla="*/ 112 w 152"/>
                <a:gd name="T21" fmla="*/ 60 h 192"/>
                <a:gd name="T22" fmla="*/ 108 w 152"/>
                <a:gd name="T23" fmla="*/ 58 h 192"/>
                <a:gd name="T24" fmla="*/ 106 w 152"/>
                <a:gd name="T25" fmla="*/ 58 h 192"/>
                <a:gd name="T26" fmla="*/ 99 w 152"/>
                <a:gd name="T27" fmla="*/ 60 h 192"/>
                <a:gd name="T28" fmla="*/ 94 w 152"/>
                <a:gd name="T29" fmla="*/ 60 h 192"/>
                <a:gd name="T30" fmla="*/ 85 w 152"/>
                <a:gd name="T31" fmla="*/ 60 h 192"/>
                <a:gd name="T32" fmla="*/ 81 w 152"/>
                <a:gd name="T33" fmla="*/ 60 h 192"/>
                <a:gd name="T34" fmla="*/ 75 w 152"/>
                <a:gd name="T35" fmla="*/ 59 h 192"/>
                <a:gd name="T36" fmla="*/ 51 w 152"/>
                <a:gd name="T37" fmla="*/ 60 h 192"/>
                <a:gd name="T38" fmla="*/ 47 w 152"/>
                <a:gd name="T39" fmla="*/ 59 h 192"/>
                <a:gd name="T40" fmla="*/ 44 w 152"/>
                <a:gd name="T41" fmla="*/ 55 h 192"/>
                <a:gd name="T42" fmla="*/ 41 w 152"/>
                <a:gd name="T43" fmla="*/ 55 h 192"/>
                <a:gd name="T44" fmla="*/ 29 w 152"/>
                <a:gd name="T45" fmla="*/ 61 h 192"/>
                <a:gd name="T46" fmla="*/ 14 w 152"/>
                <a:gd name="T47" fmla="*/ 60 h 192"/>
                <a:gd name="T48" fmla="*/ 12 w 152"/>
                <a:gd name="T49" fmla="*/ 49 h 192"/>
                <a:gd name="T50" fmla="*/ 22 w 152"/>
                <a:gd name="T51" fmla="*/ 52 h 192"/>
                <a:gd name="T52" fmla="*/ 27 w 152"/>
                <a:gd name="T53" fmla="*/ 52 h 192"/>
                <a:gd name="T54" fmla="*/ 34 w 152"/>
                <a:gd name="T55" fmla="*/ 49 h 192"/>
                <a:gd name="T56" fmla="*/ 39 w 152"/>
                <a:gd name="T57" fmla="*/ 43 h 192"/>
                <a:gd name="T58" fmla="*/ 38 w 152"/>
                <a:gd name="T59" fmla="*/ 42 h 192"/>
                <a:gd name="T60" fmla="*/ 31 w 152"/>
                <a:gd name="T61" fmla="*/ 40 h 192"/>
                <a:gd name="T62" fmla="*/ 30 w 152"/>
                <a:gd name="T63" fmla="*/ 28 h 192"/>
                <a:gd name="T64" fmla="*/ 42 w 152"/>
                <a:gd name="T65" fmla="*/ 18 h 192"/>
                <a:gd name="T66" fmla="*/ 63 w 152"/>
                <a:gd name="T67" fmla="*/ 18 h 192"/>
                <a:gd name="T68" fmla="*/ 75 w 152"/>
                <a:gd name="T69" fmla="*/ 18 h 192"/>
                <a:gd name="T70" fmla="*/ 76 w 152"/>
                <a:gd name="T71" fmla="*/ 17 h 192"/>
                <a:gd name="T72" fmla="*/ 84 w 152"/>
                <a:gd name="T73" fmla="*/ 17 h 192"/>
                <a:gd name="T74" fmla="*/ 78 w 152"/>
                <a:gd name="T75" fmla="*/ 26 h 192"/>
                <a:gd name="T76" fmla="*/ 69 w 152"/>
                <a:gd name="T77" fmla="*/ 28 h 192"/>
                <a:gd name="T78" fmla="*/ 66 w 152"/>
                <a:gd name="T79" fmla="*/ 28 h 192"/>
                <a:gd name="T80" fmla="*/ 61 w 152"/>
                <a:gd name="T81" fmla="*/ 31 h 192"/>
                <a:gd name="T82" fmla="*/ 55 w 152"/>
                <a:gd name="T83" fmla="*/ 38 h 192"/>
                <a:gd name="T84" fmla="*/ 57 w 152"/>
                <a:gd name="T85" fmla="*/ 40 h 192"/>
                <a:gd name="T86" fmla="*/ 61 w 152"/>
                <a:gd name="T87" fmla="*/ 40 h 192"/>
                <a:gd name="T88" fmla="*/ 68 w 152"/>
                <a:gd name="T89" fmla="*/ 38 h 192"/>
                <a:gd name="T90" fmla="*/ 70 w 152"/>
                <a:gd name="T91" fmla="*/ 40 h 192"/>
                <a:gd name="T92" fmla="*/ 77 w 152"/>
                <a:gd name="T93" fmla="*/ 40 h 192"/>
                <a:gd name="T94" fmla="*/ 80 w 152"/>
                <a:gd name="T95" fmla="*/ 40 h 192"/>
                <a:gd name="T96" fmla="*/ 83 w 152"/>
                <a:gd name="T97" fmla="*/ 41 h 192"/>
                <a:gd name="T98" fmla="*/ 92 w 152"/>
                <a:gd name="T99" fmla="*/ 42 h 192"/>
                <a:gd name="T100" fmla="*/ 96 w 152"/>
                <a:gd name="T101" fmla="*/ 41 h 192"/>
                <a:gd name="T102" fmla="*/ 103 w 152"/>
                <a:gd name="T103" fmla="*/ 40 h 192"/>
                <a:gd name="T104" fmla="*/ 109 w 152"/>
                <a:gd name="T105" fmla="*/ 40 h 192"/>
                <a:gd name="T106" fmla="*/ 118 w 152"/>
                <a:gd name="T107" fmla="*/ 35 h 192"/>
                <a:gd name="T108" fmla="*/ 132 w 152"/>
                <a:gd name="T109" fmla="*/ 29 h 192"/>
                <a:gd name="T110" fmla="*/ 134 w 152"/>
                <a:gd name="T111" fmla="*/ 35 h 192"/>
                <a:gd name="T112" fmla="*/ 135 w 152"/>
                <a:gd name="T113" fmla="*/ 41 h 192"/>
                <a:gd name="T114" fmla="*/ 141 w 152"/>
                <a:gd name="T115" fmla="*/ 43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2" h="192">
                  <a:moveTo>
                    <a:pt x="0" y="0"/>
                  </a:moveTo>
                  <a:cubicBezTo>
                    <a:pt x="0" y="192"/>
                    <a:pt x="0" y="192"/>
                    <a:pt x="0" y="192"/>
                  </a:cubicBezTo>
                  <a:cubicBezTo>
                    <a:pt x="152" y="192"/>
                    <a:pt x="152" y="192"/>
                    <a:pt x="152" y="192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0" y="0"/>
                  </a:lnTo>
                  <a:close/>
                  <a:moveTo>
                    <a:pt x="76" y="172"/>
                  </a:moveTo>
                  <a:cubicBezTo>
                    <a:pt x="48" y="172"/>
                    <a:pt x="25" y="153"/>
                    <a:pt x="25" y="130"/>
                  </a:cubicBezTo>
                  <a:cubicBezTo>
                    <a:pt x="25" y="108"/>
                    <a:pt x="46" y="90"/>
                    <a:pt x="72" y="88"/>
                  </a:cubicBezTo>
                  <a:cubicBezTo>
                    <a:pt x="72" y="71"/>
                    <a:pt x="72" y="71"/>
                    <a:pt x="72" y="71"/>
                  </a:cubicBezTo>
                  <a:cubicBezTo>
                    <a:pt x="72" y="69"/>
                    <a:pt x="74" y="67"/>
                    <a:pt x="76" y="67"/>
                  </a:cubicBezTo>
                  <a:cubicBezTo>
                    <a:pt x="78" y="67"/>
                    <a:pt x="80" y="69"/>
                    <a:pt x="80" y="71"/>
                  </a:cubicBezTo>
                  <a:cubicBezTo>
                    <a:pt x="80" y="88"/>
                    <a:pt x="80" y="88"/>
                    <a:pt x="80" y="88"/>
                  </a:cubicBezTo>
                  <a:cubicBezTo>
                    <a:pt x="106" y="90"/>
                    <a:pt x="127" y="108"/>
                    <a:pt x="127" y="130"/>
                  </a:cubicBezTo>
                  <a:cubicBezTo>
                    <a:pt x="127" y="153"/>
                    <a:pt x="104" y="172"/>
                    <a:pt x="76" y="172"/>
                  </a:cubicBezTo>
                  <a:close/>
                  <a:moveTo>
                    <a:pt x="141" y="50"/>
                  </a:moveTo>
                  <a:cubicBezTo>
                    <a:pt x="140" y="51"/>
                    <a:pt x="137" y="54"/>
                    <a:pt x="136" y="54"/>
                  </a:cubicBezTo>
                  <a:cubicBezTo>
                    <a:pt x="135" y="54"/>
                    <a:pt x="130" y="57"/>
                    <a:pt x="127" y="60"/>
                  </a:cubicBezTo>
                  <a:cubicBezTo>
                    <a:pt x="127" y="60"/>
                    <a:pt x="127" y="60"/>
                    <a:pt x="123" y="60"/>
                  </a:cubicBezTo>
                  <a:cubicBezTo>
                    <a:pt x="122" y="60"/>
                    <a:pt x="121" y="59"/>
                    <a:pt x="120" y="59"/>
                  </a:cubicBezTo>
                  <a:cubicBezTo>
                    <a:pt x="119" y="58"/>
                    <a:pt x="119" y="58"/>
                    <a:pt x="119" y="58"/>
                  </a:cubicBezTo>
                  <a:cubicBezTo>
                    <a:pt x="119" y="58"/>
                    <a:pt x="116" y="59"/>
                    <a:pt x="114" y="60"/>
                  </a:cubicBezTo>
                  <a:cubicBezTo>
                    <a:pt x="114" y="60"/>
                    <a:pt x="114" y="60"/>
                    <a:pt x="112" y="60"/>
                  </a:cubicBezTo>
                  <a:cubicBezTo>
                    <a:pt x="110" y="60"/>
                    <a:pt x="109" y="59"/>
                    <a:pt x="108" y="58"/>
                  </a:cubicBezTo>
                  <a:cubicBezTo>
                    <a:pt x="108" y="58"/>
                    <a:pt x="108" y="58"/>
                    <a:pt x="108" y="58"/>
                  </a:cubicBezTo>
                  <a:cubicBezTo>
                    <a:pt x="107" y="57"/>
                    <a:pt x="107" y="57"/>
                    <a:pt x="106" y="58"/>
                  </a:cubicBezTo>
                  <a:cubicBezTo>
                    <a:pt x="106" y="58"/>
                    <a:pt x="106" y="58"/>
                    <a:pt x="106" y="58"/>
                  </a:cubicBezTo>
                  <a:cubicBezTo>
                    <a:pt x="104" y="59"/>
                    <a:pt x="102" y="60"/>
                    <a:pt x="100" y="60"/>
                  </a:cubicBezTo>
                  <a:cubicBezTo>
                    <a:pt x="99" y="60"/>
                    <a:pt x="99" y="60"/>
                    <a:pt x="99" y="60"/>
                  </a:cubicBezTo>
                  <a:cubicBezTo>
                    <a:pt x="98" y="59"/>
                    <a:pt x="96" y="59"/>
                    <a:pt x="95" y="60"/>
                  </a:cubicBezTo>
                  <a:cubicBezTo>
                    <a:pt x="95" y="60"/>
                    <a:pt x="95" y="60"/>
                    <a:pt x="94" y="60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90" y="59"/>
                    <a:pt x="87" y="59"/>
                    <a:pt x="85" y="60"/>
                  </a:cubicBezTo>
                  <a:cubicBezTo>
                    <a:pt x="85" y="60"/>
                    <a:pt x="85" y="60"/>
                    <a:pt x="83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79" y="58"/>
                    <a:pt x="77" y="57"/>
                    <a:pt x="76" y="58"/>
                  </a:cubicBezTo>
                  <a:cubicBezTo>
                    <a:pt x="76" y="58"/>
                    <a:pt x="75" y="59"/>
                    <a:pt x="75" y="59"/>
                  </a:cubicBezTo>
                  <a:cubicBezTo>
                    <a:pt x="75" y="59"/>
                    <a:pt x="69" y="60"/>
                    <a:pt x="63" y="60"/>
                  </a:cubicBezTo>
                  <a:cubicBezTo>
                    <a:pt x="57" y="60"/>
                    <a:pt x="52" y="60"/>
                    <a:pt x="51" y="60"/>
                  </a:cubicBezTo>
                  <a:cubicBezTo>
                    <a:pt x="51" y="60"/>
                    <a:pt x="51" y="60"/>
                    <a:pt x="50" y="60"/>
                  </a:cubicBezTo>
                  <a:cubicBezTo>
                    <a:pt x="49" y="60"/>
                    <a:pt x="48" y="59"/>
                    <a:pt x="47" y="59"/>
                  </a:cubicBezTo>
                  <a:cubicBezTo>
                    <a:pt x="45" y="58"/>
                    <a:pt x="45" y="57"/>
                    <a:pt x="44" y="56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44" y="54"/>
                    <a:pt x="43" y="54"/>
                    <a:pt x="42" y="55"/>
                  </a:cubicBezTo>
                  <a:cubicBezTo>
                    <a:pt x="42" y="55"/>
                    <a:pt x="42" y="55"/>
                    <a:pt x="41" y="55"/>
                  </a:cubicBezTo>
                  <a:cubicBezTo>
                    <a:pt x="39" y="57"/>
                    <a:pt x="37" y="58"/>
                    <a:pt x="35" y="59"/>
                  </a:cubicBezTo>
                  <a:cubicBezTo>
                    <a:pt x="33" y="60"/>
                    <a:pt x="31" y="60"/>
                    <a:pt x="29" y="61"/>
                  </a:cubicBezTo>
                  <a:cubicBezTo>
                    <a:pt x="27" y="61"/>
                    <a:pt x="24" y="62"/>
                    <a:pt x="22" y="62"/>
                  </a:cubicBezTo>
                  <a:cubicBezTo>
                    <a:pt x="19" y="62"/>
                    <a:pt x="16" y="61"/>
                    <a:pt x="14" y="60"/>
                  </a:cubicBezTo>
                  <a:cubicBezTo>
                    <a:pt x="12" y="58"/>
                    <a:pt x="11" y="56"/>
                    <a:pt x="11" y="53"/>
                  </a:cubicBezTo>
                  <a:cubicBezTo>
                    <a:pt x="11" y="52"/>
                    <a:pt x="11" y="50"/>
                    <a:pt x="12" y="49"/>
                  </a:cubicBezTo>
                  <a:cubicBezTo>
                    <a:pt x="14" y="47"/>
                    <a:pt x="15" y="47"/>
                    <a:pt x="17" y="47"/>
                  </a:cubicBezTo>
                  <a:cubicBezTo>
                    <a:pt x="20" y="47"/>
                    <a:pt x="22" y="49"/>
                    <a:pt x="22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2" y="53"/>
                    <a:pt x="24" y="53"/>
                    <a:pt x="27" y="52"/>
                  </a:cubicBezTo>
                  <a:cubicBezTo>
                    <a:pt x="27" y="52"/>
                    <a:pt x="27" y="52"/>
                    <a:pt x="29" y="51"/>
                  </a:cubicBezTo>
                  <a:cubicBezTo>
                    <a:pt x="32" y="50"/>
                    <a:pt x="33" y="49"/>
                    <a:pt x="34" y="49"/>
                  </a:cubicBezTo>
                  <a:cubicBezTo>
                    <a:pt x="35" y="48"/>
                    <a:pt x="35" y="47"/>
                    <a:pt x="36" y="47"/>
                  </a:cubicBezTo>
                  <a:cubicBezTo>
                    <a:pt x="37" y="46"/>
                    <a:pt x="37" y="45"/>
                    <a:pt x="39" y="43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39" y="43"/>
                    <a:pt x="39" y="42"/>
                    <a:pt x="38" y="42"/>
                  </a:cubicBezTo>
                  <a:cubicBezTo>
                    <a:pt x="38" y="42"/>
                    <a:pt x="38" y="42"/>
                    <a:pt x="37" y="42"/>
                  </a:cubicBezTo>
                  <a:cubicBezTo>
                    <a:pt x="35" y="42"/>
                    <a:pt x="33" y="42"/>
                    <a:pt x="31" y="40"/>
                  </a:cubicBezTo>
                  <a:cubicBezTo>
                    <a:pt x="29" y="39"/>
                    <a:pt x="28" y="36"/>
                    <a:pt x="28" y="34"/>
                  </a:cubicBezTo>
                  <a:cubicBezTo>
                    <a:pt x="28" y="32"/>
                    <a:pt x="29" y="30"/>
                    <a:pt x="30" y="28"/>
                  </a:cubicBezTo>
                  <a:cubicBezTo>
                    <a:pt x="31" y="26"/>
                    <a:pt x="32" y="24"/>
                    <a:pt x="35" y="22"/>
                  </a:cubicBezTo>
                  <a:cubicBezTo>
                    <a:pt x="37" y="21"/>
                    <a:pt x="39" y="19"/>
                    <a:pt x="42" y="18"/>
                  </a:cubicBezTo>
                  <a:cubicBezTo>
                    <a:pt x="45" y="17"/>
                    <a:pt x="49" y="17"/>
                    <a:pt x="53" y="17"/>
                  </a:cubicBezTo>
                  <a:cubicBezTo>
                    <a:pt x="56" y="17"/>
                    <a:pt x="59" y="17"/>
                    <a:pt x="63" y="18"/>
                  </a:cubicBezTo>
                  <a:cubicBezTo>
                    <a:pt x="67" y="18"/>
                    <a:pt x="69" y="18"/>
                    <a:pt x="71" y="18"/>
                  </a:cubicBezTo>
                  <a:cubicBezTo>
                    <a:pt x="72" y="18"/>
                    <a:pt x="74" y="18"/>
                    <a:pt x="75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6" y="18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8" y="17"/>
                    <a:pt x="81" y="17"/>
                    <a:pt x="84" y="17"/>
                  </a:cubicBezTo>
                  <a:cubicBezTo>
                    <a:pt x="87" y="17"/>
                    <a:pt x="88" y="19"/>
                    <a:pt x="85" y="21"/>
                  </a:cubicBezTo>
                  <a:cubicBezTo>
                    <a:pt x="83" y="23"/>
                    <a:pt x="80" y="25"/>
                    <a:pt x="78" y="26"/>
                  </a:cubicBezTo>
                  <a:cubicBezTo>
                    <a:pt x="78" y="26"/>
                    <a:pt x="78" y="26"/>
                    <a:pt x="75" y="27"/>
                  </a:cubicBezTo>
                  <a:cubicBezTo>
                    <a:pt x="73" y="28"/>
                    <a:pt x="71" y="28"/>
                    <a:pt x="69" y="28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7" y="28"/>
                    <a:pt x="66" y="28"/>
                    <a:pt x="66" y="28"/>
                  </a:cubicBezTo>
                  <a:cubicBezTo>
                    <a:pt x="66" y="28"/>
                    <a:pt x="64" y="29"/>
                    <a:pt x="62" y="30"/>
                  </a:cubicBezTo>
                  <a:cubicBezTo>
                    <a:pt x="62" y="30"/>
                    <a:pt x="62" y="30"/>
                    <a:pt x="61" y="31"/>
                  </a:cubicBezTo>
                  <a:cubicBezTo>
                    <a:pt x="60" y="32"/>
                    <a:pt x="59" y="33"/>
                    <a:pt x="58" y="34"/>
                  </a:cubicBezTo>
                  <a:cubicBezTo>
                    <a:pt x="57" y="35"/>
                    <a:pt x="56" y="37"/>
                    <a:pt x="55" y="38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3" y="40"/>
                    <a:pt x="55" y="41"/>
                    <a:pt x="57" y="40"/>
                  </a:cubicBezTo>
                  <a:cubicBezTo>
                    <a:pt x="57" y="40"/>
                    <a:pt x="57" y="40"/>
                    <a:pt x="59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2" y="41"/>
                    <a:pt x="64" y="40"/>
                    <a:pt x="66" y="39"/>
                  </a:cubicBezTo>
                  <a:cubicBezTo>
                    <a:pt x="67" y="37"/>
                    <a:pt x="68" y="37"/>
                    <a:pt x="68" y="38"/>
                  </a:cubicBezTo>
                  <a:cubicBezTo>
                    <a:pt x="68" y="39"/>
                    <a:pt x="69" y="40"/>
                    <a:pt x="69" y="40"/>
                  </a:cubicBezTo>
                  <a:cubicBezTo>
                    <a:pt x="69" y="40"/>
                    <a:pt x="69" y="40"/>
                    <a:pt x="70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3" y="41"/>
                    <a:pt x="75" y="41"/>
                    <a:pt x="77" y="40"/>
                  </a:cubicBezTo>
                  <a:cubicBezTo>
                    <a:pt x="77" y="40"/>
                    <a:pt x="77" y="40"/>
                    <a:pt x="79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2" y="41"/>
                    <a:pt x="83" y="42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5" y="40"/>
                    <a:pt x="87" y="40"/>
                    <a:pt x="88" y="40"/>
                  </a:cubicBezTo>
                  <a:cubicBezTo>
                    <a:pt x="90" y="40"/>
                    <a:pt x="92" y="41"/>
                    <a:pt x="92" y="42"/>
                  </a:cubicBezTo>
                  <a:cubicBezTo>
                    <a:pt x="93" y="42"/>
                    <a:pt x="93" y="42"/>
                    <a:pt x="93" y="42"/>
                  </a:cubicBezTo>
                  <a:cubicBezTo>
                    <a:pt x="93" y="43"/>
                    <a:pt x="94" y="42"/>
                    <a:pt x="96" y="41"/>
                  </a:cubicBezTo>
                  <a:cubicBezTo>
                    <a:pt x="96" y="41"/>
                    <a:pt x="96" y="41"/>
                    <a:pt x="97" y="41"/>
                  </a:cubicBezTo>
                  <a:cubicBezTo>
                    <a:pt x="99" y="40"/>
                    <a:pt x="101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4" y="40"/>
                    <a:pt x="107" y="40"/>
                    <a:pt x="109" y="40"/>
                  </a:cubicBezTo>
                  <a:cubicBezTo>
                    <a:pt x="111" y="40"/>
                    <a:pt x="114" y="39"/>
                    <a:pt x="115" y="37"/>
                  </a:cubicBezTo>
                  <a:cubicBezTo>
                    <a:pt x="116" y="36"/>
                    <a:pt x="117" y="35"/>
                    <a:pt x="118" y="35"/>
                  </a:cubicBezTo>
                  <a:cubicBezTo>
                    <a:pt x="119" y="35"/>
                    <a:pt x="121" y="34"/>
                    <a:pt x="122" y="32"/>
                  </a:cubicBezTo>
                  <a:cubicBezTo>
                    <a:pt x="123" y="31"/>
                    <a:pt x="128" y="29"/>
                    <a:pt x="132" y="29"/>
                  </a:cubicBezTo>
                  <a:cubicBezTo>
                    <a:pt x="135" y="29"/>
                    <a:pt x="137" y="31"/>
                    <a:pt x="136" y="32"/>
                  </a:cubicBezTo>
                  <a:cubicBezTo>
                    <a:pt x="134" y="34"/>
                    <a:pt x="134" y="35"/>
                    <a:pt x="134" y="35"/>
                  </a:cubicBezTo>
                  <a:cubicBezTo>
                    <a:pt x="135" y="35"/>
                    <a:pt x="135" y="36"/>
                    <a:pt x="134" y="38"/>
                  </a:cubicBezTo>
                  <a:cubicBezTo>
                    <a:pt x="133" y="39"/>
                    <a:pt x="135" y="40"/>
                    <a:pt x="135" y="41"/>
                  </a:cubicBezTo>
                  <a:cubicBezTo>
                    <a:pt x="136" y="41"/>
                    <a:pt x="138" y="41"/>
                    <a:pt x="139" y="39"/>
                  </a:cubicBezTo>
                  <a:cubicBezTo>
                    <a:pt x="140" y="37"/>
                    <a:pt x="141" y="39"/>
                    <a:pt x="141" y="43"/>
                  </a:cubicBezTo>
                  <a:cubicBezTo>
                    <a:pt x="141" y="47"/>
                    <a:pt x="141" y="50"/>
                    <a:pt x="141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1400">
                <a:latin typeface="Segoe UI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38" name="Freeform 132"/>
            <p:cNvSpPr>
              <a:spLocks/>
            </p:cNvSpPr>
            <p:nvPr/>
          </p:nvSpPr>
          <p:spPr bwMode="auto">
            <a:xfrm>
              <a:off x="1022805" y="3797301"/>
              <a:ext cx="30163" cy="22225"/>
            </a:xfrm>
            <a:custGeom>
              <a:avLst/>
              <a:gdLst>
                <a:gd name="T0" fmla="*/ 9 w 10"/>
                <a:gd name="T1" fmla="*/ 0 h 8"/>
                <a:gd name="T2" fmla="*/ 8 w 10"/>
                <a:gd name="T3" fmla="*/ 1 h 8"/>
                <a:gd name="T4" fmla="*/ 3 w 10"/>
                <a:gd name="T5" fmla="*/ 3 h 8"/>
                <a:gd name="T6" fmla="*/ 0 w 10"/>
                <a:gd name="T7" fmla="*/ 6 h 8"/>
                <a:gd name="T8" fmla="*/ 0 w 10"/>
                <a:gd name="T9" fmla="*/ 7 h 8"/>
                <a:gd name="T10" fmla="*/ 0 w 10"/>
                <a:gd name="T11" fmla="*/ 8 h 8"/>
                <a:gd name="T12" fmla="*/ 0 w 10"/>
                <a:gd name="T13" fmla="*/ 8 h 8"/>
                <a:gd name="T14" fmla="*/ 3 w 10"/>
                <a:gd name="T15" fmla="*/ 7 h 8"/>
                <a:gd name="T16" fmla="*/ 6 w 10"/>
                <a:gd name="T17" fmla="*/ 5 h 8"/>
                <a:gd name="T18" fmla="*/ 9 w 10"/>
                <a:gd name="T19" fmla="*/ 2 h 8"/>
                <a:gd name="T20" fmla="*/ 10 w 10"/>
                <a:gd name="T21" fmla="*/ 2 h 8"/>
                <a:gd name="T22" fmla="*/ 9 w 10"/>
                <a:gd name="T2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8">
                  <a:moveTo>
                    <a:pt x="9" y="0"/>
                  </a:moveTo>
                  <a:cubicBezTo>
                    <a:pt x="9" y="0"/>
                    <a:pt x="9" y="0"/>
                    <a:pt x="8" y="1"/>
                  </a:cubicBezTo>
                  <a:cubicBezTo>
                    <a:pt x="6" y="1"/>
                    <a:pt x="4" y="2"/>
                    <a:pt x="3" y="3"/>
                  </a:cubicBezTo>
                  <a:cubicBezTo>
                    <a:pt x="2" y="4"/>
                    <a:pt x="1" y="5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1" y="8"/>
                    <a:pt x="3" y="7"/>
                  </a:cubicBezTo>
                  <a:cubicBezTo>
                    <a:pt x="4" y="7"/>
                    <a:pt x="5" y="6"/>
                    <a:pt x="6" y="5"/>
                  </a:cubicBezTo>
                  <a:cubicBezTo>
                    <a:pt x="7" y="5"/>
                    <a:pt x="8" y="4"/>
                    <a:pt x="9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1400">
                <a:latin typeface="Segoe UI" pitchFamily="34" charset="0"/>
                <a:ea typeface="微软雅黑" pitchFamily="34" charset="-122"/>
                <a:cs typeface="+mn-cs"/>
              </a:endParaRPr>
            </a:p>
          </p:txBody>
        </p:sp>
      </p:grpSp>
      <p:sp>
        <p:nvSpPr>
          <p:cNvPr id="39" name="圆角矩形 7"/>
          <p:cNvSpPr>
            <a:spLocks noChangeAspect="1" noChangeArrowheads="1"/>
          </p:cNvSpPr>
          <p:nvPr/>
        </p:nvSpPr>
        <p:spPr bwMode="auto">
          <a:xfrm>
            <a:off x="3275856" y="2795323"/>
            <a:ext cx="539750" cy="541338"/>
          </a:xfrm>
          <a:prstGeom prst="roundRect">
            <a:avLst>
              <a:gd name="adj" fmla="val 3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en-US" sz="1100">
              <a:solidFill>
                <a:srgbClr val="272636"/>
              </a:solidFill>
              <a:latin typeface="+mj-ea"/>
              <a:ea typeface="+mj-ea"/>
            </a:endParaRPr>
          </a:p>
        </p:txBody>
      </p:sp>
      <p:sp>
        <p:nvSpPr>
          <p:cNvPr id="40" name="文本框 9"/>
          <p:cNvSpPr txBox="1">
            <a:spLocks noChangeArrowheads="1"/>
          </p:cNvSpPr>
          <p:nvPr/>
        </p:nvSpPr>
        <p:spPr bwMode="auto">
          <a:xfrm>
            <a:off x="3815606" y="2940704"/>
            <a:ext cx="702756" cy="238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 eaLnBrk="0" hangingPunct="0">
              <a:defRPr sz="1400">
                <a:solidFill>
                  <a:schemeClr val="bg1"/>
                </a:solidFill>
                <a:latin typeface="FrutigerNext LT Regular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400">
                <a:solidFill>
                  <a:schemeClr val="bg1"/>
                </a:solidFill>
                <a:latin typeface="FrutigerNext LT Regular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400">
                <a:solidFill>
                  <a:schemeClr val="bg1"/>
                </a:solidFill>
                <a:latin typeface="FrutigerNext LT Regular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400">
                <a:solidFill>
                  <a:schemeClr val="bg1"/>
                </a:solidFill>
                <a:latin typeface="FrutigerNext LT Regular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400">
                <a:solidFill>
                  <a:schemeClr val="bg1"/>
                </a:solidFill>
                <a:latin typeface="FrutigerNext LT Regular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zh-CN" altLang="en-US" sz="1100" dirty="0">
                <a:solidFill>
                  <a:srgbClr val="272636"/>
                </a:solidFill>
                <a:latin typeface="+mj-ea"/>
                <a:ea typeface="+mj-ea"/>
                <a:cs typeface="华文细黑" charset="0"/>
              </a:rPr>
              <a:t>购买用户</a:t>
            </a:r>
          </a:p>
        </p:txBody>
      </p:sp>
      <p:grpSp>
        <p:nvGrpSpPr>
          <p:cNvPr id="41" name="组合 1"/>
          <p:cNvGrpSpPr/>
          <p:nvPr/>
        </p:nvGrpSpPr>
        <p:grpSpPr>
          <a:xfrm>
            <a:off x="3376260" y="2853789"/>
            <a:ext cx="336947" cy="425054"/>
            <a:chOff x="913268" y="3719513"/>
            <a:chExt cx="449263" cy="566738"/>
          </a:xfrm>
          <a:solidFill>
            <a:schemeClr val="bg1"/>
          </a:solidFill>
        </p:grpSpPr>
        <p:sp>
          <p:nvSpPr>
            <p:cNvPr id="42" name="Freeform 127"/>
            <p:cNvSpPr>
              <a:spLocks/>
            </p:cNvSpPr>
            <p:nvPr/>
          </p:nvSpPr>
          <p:spPr bwMode="auto">
            <a:xfrm>
              <a:off x="1013280" y="4006851"/>
              <a:ext cx="249238" cy="196850"/>
            </a:xfrm>
            <a:custGeom>
              <a:avLst/>
              <a:gdLst>
                <a:gd name="T0" fmla="*/ 51 w 84"/>
                <a:gd name="T1" fmla="*/ 0 h 67"/>
                <a:gd name="T2" fmla="*/ 63 w 84"/>
                <a:gd name="T3" fmla="*/ 9 h 67"/>
                <a:gd name="T4" fmla="*/ 64 w 84"/>
                <a:gd name="T5" fmla="*/ 15 h 67"/>
                <a:gd name="T6" fmla="*/ 60 w 84"/>
                <a:gd name="T7" fmla="*/ 17 h 67"/>
                <a:gd name="T8" fmla="*/ 58 w 84"/>
                <a:gd name="T9" fmla="*/ 16 h 67"/>
                <a:gd name="T10" fmla="*/ 46 w 84"/>
                <a:gd name="T11" fmla="*/ 7 h 67"/>
                <a:gd name="T12" fmla="*/ 46 w 84"/>
                <a:gd name="T13" fmla="*/ 20 h 67"/>
                <a:gd name="T14" fmla="*/ 42 w 84"/>
                <a:gd name="T15" fmla="*/ 25 h 67"/>
                <a:gd name="T16" fmla="*/ 38 w 84"/>
                <a:gd name="T17" fmla="*/ 20 h 67"/>
                <a:gd name="T18" fmla="*/ 38 w 84"/>
                <a:gd name="T19" fmla="*/ 7 h 67"/>
                <a:gd name="T20" fmla="*/ 26 w 84"/>
                <a:gd name="T21" fmla="*/ 16 h 67"/>
                <a:gd name="T22" fmla="*/ 20 w 84"/>
                <a:gd name="T23" fmla="*/ 15 h 67"/>
                <a:gd name="T24" fmla="*/ 21 w 84"/>
                <a:gd name="T25" fmla="*/ 9 h 67"/>
                <a:gd name="T26" fmla="*/ 33 w 84"/>
                <a:gd name="T27" fmla="*/ 0 h 67"/>
                <a:gd name="T28" fmla="*/ 0 w 84"/>
                <a:gd name="T29" fmla="*/ 33 h 67"/>
                <a:gd name="T30" fmla="*/ 42 w 84"/>
                <a:gd name="T31" fmla="*/ 67 h 67"/>
                <a:gd name="T32" fmla="*/ 84 w 84"/>
                <a:gd name="T33" fmla="*/ 33 h 67"/>
                <a:gd name="T34" fmla="*/ 51 w 84"/>
                <a:gd name="T3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4" h="67">
                  <a:moveTo>
                    <a:pt x="51" y="0"/>
                  </a:moveTo>
                  <a:cubicBezTo>
                    <a:pt x="63" y="9"/>
                    <a:pt x="63" y="9"/>
                    <a:pt x="63" y="9"/>
                  </a:cubicBezTo>
                  <a:cubicBezTo>
                    <a:pt x="65" y="11"/>
                    <a:pt x="65" y="13"/>
                    <a:pt x="64" y="15"/>
                  </a:cubicBezTo>
                  <a:cubicBezTo>
                    <a:pt x="63" y="16"/>
                    <a:pt x="62" y="17"/>
                    <a:pt x="60" y="17"/>
                  </a:cubicBezTo>
                  <a:cubicBezTo>
                    <a:pt x="60" y="17"/>
                    <a:pt x="59" y="17"/>
                    <a:pt x="58" y="16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6" y="23"/>
                    <a:pt x="44" y="25"/>
                    <a:pt x="42" y="25"/>
                  </a:cubicBezTo>
                  <a:cubicBezTo>
                    <a:pt x="40" y="25"/>
                    <a:pt x="38" y="23"/>
                    <a:pt x="38" y="20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4" y="18"/>
                    <a:pt x="21" y="17"/>
                    <a:pt x="20" y="15"/>
                  </a:cubicBezTo>
                  <a:cubicBezTo>
                    <a:pt x="19" y="13"/>
                    <a:pt x="19" y="11"/>
                    <a:pt x="21" y="9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4" y="4"/>
                    <a:pt x="0" y="17"/>
                    <a:pt x="0" y="33"/>
                  </a:cubicBezTo>
                  <a:cubicBezTo>
                    <a:pt x="0" y="52"/>
                    <a:pt x="19" y="67"/>
                    <a:pt x="42" y="67"/>
                  </a:cubicBezTo>
                  <a:cubicBezTo>
                    <a:pt x="65" y="67"/>
                    <a:pt x="84" y="52"/>
                    <a:pt x="84" y="33"/>
                  </a:cubicBezTo>
                  <a:cubicBezTo>
                    <a:pt x="84" y="17"/>
                    <a:pt x="70" y="4"/>
                    <a:pt x="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1100">
                <a:solidFill>
                  <a:srgbClr val="272636"/>
                </a:solidFill>
                <a:latin typeface="+mj-ea"/>
                <a:ea typeface="+mj-ea"/>
                <a:cs typeface="+mn-cs"/>
              </a:endParaRPr>
            </a:p>
          </p:txBody>
        </p:sp>
        <p:sp>
          <p:nvSpPr>
            <p:cNvPr id="43" name="Freeform 128"/>
            <p:cNvSpPr>
              <a:spLocks noEditPoints="1"/>
            </p:cNvSpPr>
            <p:nvPr/>
          </p:nvSpPr>
          <p:spPr bwMode="auto">
            <a:xfrm>
              <a:off x="1054555" y="3819526"/>
              <a:ext cx="263525" cy="65088"/>
            </a:xfrm>
            <a:custGeom>
              <a:avLst/>
              <a:gdLst>
                <a:gd name="T0" fmla="*/ 86 w 89"/>
                <a:gd name="T1" fmla="*/ 12 h 22"/>
                <a:gd name="T2" fmla="*/ 75 w 89"/>
                <a:gd name="T3" fmla="*/ 14 h 22"/>
                <a:gd name="T4" fmla="*/ 63 w 89"/>
                <a:gd name="T5" fmla="*/ 21 h 22"/>
                <a:gd name="T6" fmla="*/ 76 w 89"/>
                <a:gd name="T7" fmla="*/ 6 h 22"/>
                <a:gd name="T8" fmla="*/ 76 w 89"/>
                <a:gd name="T9" fmla="*/ 6 h 22"/>
                <a:gd name="T10" fmla="*/ 73 w 89"/>
                <a:gd name="T11" fmla="*/ 6 h 22"/>
                <a:gd name="T12" fmla="*/ 73 w 89"/>
                <a:gd name="T13" fmla="*/ 6 h 22"/>
                <a:gd name="T14" fmla="*/ 61 w 89"/>
                <a:gd name="T15" fmla="*/ 16 h 22"/>
                <a:gd name="T16" fmla="*/ 53 w 89"/>
                <a:gd name="T17" fmla="*/ 21 h 22"/>
                <a:gd name="T18" fmla="*/ 58 w 89"/>
                <a:gd name="T19" fmla="*/ 13 h 22"/>
                <a:gd name="T20" fmla="*/ 58 w 89"/>
                <a:gd name="T21" fmla="*/ 10 h 22"/>
                <a:gd name="T22" fmla="*/ 56 w 89"/>
                <a:gd name="T23" fmla="*/ 12 h 22"/>
                <a:gd name="T24" fmla="*/ 55 w 89"/>
                <a:gd name="T25" fmla="*/ 10 h 22"/>
                <a:gd name="T26" fmla="*/ 45 w 89"/>
                <a:gd name="T27" fmla="*/ 15 h 22"/>
                <a:gd name="T28" fmla="*/ 34 w 89"/>
                <a:gd name="T29" fmla="*/ 21 h 22"/>
                <a:gd name="T30" fmla="*/ 40 w 89"/>
                <a:gd name="T31" fmla="*/ 15 h 22"/>
                <a:gd name="T32" fmla="*/ 40 w 89"/>
                <a:gd name="T33" fmla="*/ 10 h 22"/>
                <a:gd name="T34" fmla="*/ 30 w 89"/>
                <a:gd name="T35" fmla="*/ 16 h 22"/>
                <a:gd name="T36" fmla="*/ 31 w 89"/>
                <a:gd name="T37" fmla="*/ 10 h 22"/>
                <a:gd name="T38" fmla="*/ 22 w 89"/>
                <a:gd name="T39" fmla="*/ 14 h 22"/>
                <a:gd name="T40" fmla="*/ 19 w 89"/>
                <a:gd name="T41" fmla="*/ 11 h 22"/>
                <a:gd name="T42" fmla="*/ 15 w 89"/>
                <a:gd name="T43" fmla="*/ 14 h 22"/>
                <a:gd name="T44" fmla="*/ 12 w 89"/>
                <a:gd name="T45" fmla="*/ 16 h 22"/>
                <a:gd name="T46" fmla="*/ 11 w 89"/>
                <a:gd name="T47" fmla="*/ 10 h 22"/>
                <a:gd name="T48" fmla="*/ 0 w 89"/>
                <a:gd name="T49" fmla="*/ 19 h 22"/>
                <a:gd name="T50" fmla="*/ 2 w 89"/>
                <a:gd name="T51" fmla="*/ 22 h 22"/>
                <a:gd name="T52" fmla="*/ 12 w 89"/>
                <a:gd name="T53" fmla="*/ 16 h 22"/>
                <a:gd name="T54" fmla="*/ 20 w 89"/>
                <a:gd name="T55" fmla="*/ 11 h 22"/>
                <a:gd name="T56" fmla="*/ 20 w 89"/>
                <a:gd name="T57" fmla="*/ 14 h 22"/>
                <a:gd name="T58" fmla="*/ 17 w 89"/>
                <a:gd name="T59" fmla="*/ 20 h 22"/>
                <a:gd name="T60" fmla="*/ 31 w 89"/>
                <a:gd name="T61" fmla="*/ 11 h 22"/>
                <a:gd name="T62" fmla="*/ 29 w 89"/>
                <a:gd name="T63" fmla="*/ 14 h 22"/>
                <a:gd name="T64" fmla="*/ 25 w 89"/>
                <a:gd name="T65" fmla="*/ 21 h 22"/>
                <a:gd name="T66" fmla="*/ 40 w 89"/>
                <a:gd name="T67" fmla="*/ 11 h 22"/>
                <a:gd name="T68" fmla="*/ 35 w 89"/>
                <a:gd name="T69" fmla="*/ 18 h 22"/>
                <a:gd name="T70" fmla="*/ 39 w 89"/>
                <a:gd name="T71" fmla="*/ 20 h 22"/>
                <a:gd name="T72" fmla="*/ 44 w 89"/>
                <a:gd name="T73" fmla="*/ 21 h 22"/>
                <a:gd name="T74" fmla="*/ 52 w 89"/>
                <a:gd name="T75" fmla="*/ 21 h 22"/>
                <a:gd name="T76" fmla="*/ 61 w 89"/>
                <a:gd name="T77" fmla="*/ 16 h 22"/>
                <a:gd name="T78" fmla="*/ 71 w 89"/>
                <a:gd name="T79" fmla="*/ 8 h 22"/>
                <a:gd name="T80" fmla="*/ 63 w 89"/>
                <a:gd name="T81" fmla="*/ 21 h 22"/>
                <a:gd name="T82" fmla="*/ 74 w 89"/>
                <a:gd name="T83" fmla="*/ 16 h 22"/>
                <a:gd name="T84" fmla="*/ 74 w 89"/>
                <a:gd name="T85" fmla="*/ 21 h 22"/>
                <a:gd name="T86" fmla="*/ 85 w 89"/>
                <a:gd name="T87" fmla="*/ 16 h 22"/>
                <a:gd name="T88" fmla="*/ 89 w 89"/>
                <a:gd name="T89" fmla="*/ 14 h 22"/>
                <a:gd name="T90" fmla="*/ 6 w 89"/>
                <a:gd name="T91" fmla="*/ 20 h 22"/>
                <a:gd name="T92" fmla="*/ 1 w 89"/>
                <a:gd name="T93" fmla="*/ 20 h 22"/>
                <a:gd name="T94" fmla="*/ 11 w 89"/>
                <a:gd name="T95" fmla="*/ 11 h 22"/>
                <a:gd name="T96" fmla="*/ 11 w 89"/>
                <a:gd name="T97" fmla="*/ 16 h 22"/>
                <a:gd name="T98" fmla="*/ 45 w 89"/>
                <a:gd name="T99" fmla="*/ 21 h 22"/>
                <a:gd name="T100" fmla="*/ 50 w 89"/>
                <a:gd name="T101" fmla="*/ 12 h 22"/>
                <a:gd name="T102" fmla="*/ 54 w 89"/>
                <a:gd name="T103" fmla="*/ 15 h 22"/>
                <a:gd name="T104" fmla="*/ 80 w 89"/>
                <a:gd name="T105" fmla="*/ 20 h 22"/>
                <a:gd name="T106" fmla="*/ 74 w 89"/>
                <a:gd name="T107" fmla="*/ 20 h 22"/>
                <a:gd name="T108" fmla="*/ 84 w 89"/>
                <a:gd name="T109" fmla="*/ 11 h 22"/>
                <a:gd name="T110" fmla="*/ 84 w 89"/>
                <a:gd name="T111" fmla="*/ 1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9" h="22">
                  <a:moveTo>
                    <a:pt x="85" y="16"/>
                  </a:moveTo>
                  <a:cubicBezTo>
                    <a:pt x="85" y="16"/>
                    <a:pt x="85" y="16"/>
                    <a:pt x="84" y="16"/>
                  </a:cubicBezTo>
                  <a:cubicBezTo>
                    <a:pt x="86" y="14"/>
                    <a:pt x="86" y="13"/>
                    <a:pt x="86" y="12"/>
                  </a:cubicBezTo>
                  <a:cubicBezTo>
                    <a:pt x="86" y="11"/>
                    <a:pt x="85" y="10"/>
                    <a:pt x="84" y="10"/>
                  </a:cubicBezTo>
                  <a:cubicBezTo>
                    <a:pt x="83" y="10"/>
                    <a:pt x="81" y="10"/>
                    <a:pt x="79" y="11"/>
                  </a:cubicBezTo>
                  <a:cubicBezTo>
                    <a:pt x="78" y="12"/>
                    <a:pt x="76" y="13"/>
                    <a:pt x="75" y="14"/>
                  </a:cubicBezTo>
                  <a:cubicBezTo>
                    <a:pt x="75" y="14"/>
                    <a:pt x="75" y="14"/>
                    <a:pt x="75" y="14"/>
                  </a:cubicBezTo>
                  <a:cubicBezTo>
                    <a:pt x="70" y="19"/>
                    <a:pt x="66" y="21"/>
                    <a:pt x="64" y="21"/>
                  </a:cubicBezTo>
                  <a:cubicBezTo>
                    <a:pt x="64" y="21"/>
                    <a:pt x="63" y="21"/>
                    <a:pt x="63" y="21"/>
                  </a:cubicBezTo>
                  <a:cubicBezTo>
                    <a:pt x="63" y="20"/>
                    <a:pt x="64" y="20"/>
                    <a:pt x="65" y="18"/>
                  </a:cubicBezTo>
                  <a:cubicBezTo>
                    <a:pt x="66" y="17"/>
                    <a:pt x="67" y="16"/>
                    <a:pt x="68" y="15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1" y="7"/>
                    <a:pt x="69" y="9"/>
                    <a:pt x="67" y="10"/>
                  </a:cubicBezTo>
                  <a:cubicBezTo>
                    <a:pt x="65" y="12"/>
                    <a:pt x="64" y="13"/>
                    <a:pt x="62" y="14"/>
                  </a:cubicBezTo>
                  <a:cubicBezTo>
                    <a:pt x="62" y="15"/>
                    <a:pt x="62" y="15"/>
                    <a:pt x="61" y="16"/>
                  </a:cubicBezTo>
                  <a:cubicBezTo>
                    <a:pt x="59" y="17"/>
                    <a:pt x="58" y="18"/>
                    <a:pt x="57" y="19"/>
                  </a:cubicBezTo>
                  <a:cubicBezTo>
                    <a:pt x="56" y="19"/>
                    <a:pt x="55" y="20"/>
                    <a:pt x="55" y="20"/>
                  </a:cubicBezTo>
                  <a:cubicBezTo>
                    <a:pt x="54" y="21"/>
                    <a:pt x="53" y="21"/>
                    <a:pt x="53" y="21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2" y="20"/>
                    <a:pt x="54" y="18"/>
                    <a:pt x="57" y="14"/>
                  </a:cubicBezTo>
                  <a:cubicBezTo>
                    <a:pt x="58" y="14"/>
                    <a:pt x="58" y="14"/>
                    <a:pt x="58" y="13"/>
                  </a:cubicBezTo>
                  <a:cubicBezTo>
                    <a:pt x="59" y="13"/>
                    <a:pt x="59" y="12"/>
                    <a:pt x="60" y="11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2"/>
                    <a:pt x="56" y="12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6" y="12"/>
                    <a:pt x="56" y="12"/>
                    <a:pt x="56" y="11"/>
                  </a:cubicBezTo>
                  <a:cubicBezTo>
                    <a:pt x="56" y="11"/>
                    <a:pt x="56" y="11"/>
                    <a:pt x="56" y="10"/>
                  </a:cubicBezTo>
                  <a:cubicBezTo>
                    <a:pt x="56" y="10"/>
                    <a:pt x="55" y="10"/>
                    <a:pt x="55" y="10"/>
                  </a:cubicBezTo>
                  <a:cubicBezTo>
                    <a:pt x="53" y="10"/>
                    <a:pt x="52" y="10"/>
                    <a:pt x="51" y="11"/>
                  </a:cubicBezTo>
                  <a:cubicBezTo>
                    <a:pt x="49" y="11"/>
                    <a:pt x="48" y="12"/>
                    <a:pt x="47" y="13"/>
                  </a:cubicBezTo>
                  <a:cubicBezTo>
                    <a:pt x="46" y="13"/>
                    <a:pt x="46" y="14"/>
                    <a:pt x="45" y="15"/>
                  </a:cubicBezTo>
                  <a:cubicBezTo>
                    <a:pt x="42" y="17"/>
                    <a:pt x="40" y="18"/>
                    <a:pt x="39" y="19"/>
                  </a:cubicBezTo>
                  <a:cubicBezTo>
                    <a:pt x="38" y="21"/>
                    <a:pt x="36" y="21"/>
                    <a:pt x="35" y="21"/>
                  </a:cubicBezTo>
                  <a:cubicBezTo>
                    <a:pt x="35" y="21"/>
                    <a:pt x="34" y="21"/>
                    <a:pt x="34" y="21"/>
                  </a:cubicBezTo>
                  <a:cubicBezTo>
                    <a:pt x="34" y="20"/>
                    <a:pt x="35" y="20"/>
                    <a:pt x="35" y="19"/>
                  </a:cubicBezTo>
                  <a:cubicBezTo>
                    <a:pt x="36" y="19"/>
                    <a:pt x="36" y="18"/>
                    <a:pt x="37" y="18"/>
                  </a:cubicBezTo>
                  <a:cubicBezTo>
                    <a:pt x="39" y="17"/>
                    <a:pt x="40" y="15"/>
                    <a:pt x="40" y="15"/>
                  </a:cubicBezTo>
                  <a:cubicBezTo>
                    <a:pt x="41" y="14"/>
                    <a:pt x="41" y="13"/>
                    <a:pt x="41" y="12"/>
                  </a:cubicBezTo>
                  <a:cubicBezTo>
                    <a:pt x="41" y="11"/>
                    <a:pt x="41" y="11"/>
                    <a:pt x="41" y="10"/>
                  </a:cubicBezTo>
                  <a:cubicBezTo>
                    <a:pt x="41" y="10"/>
                    <a:pt x="41" y="10"/>
                    <a:pt x="40" y="10"/>
                  </a:cubicBezTo>
                  <a:cubicBezTo>
                    <a:pt x="40" y="10"/>
                    <a:pt x="39" y="10"/>
                    <a:pt x="37" y="11"/>
                  </a:cubicBezTo>
                  <a:cubicBezTo>
                    <a:pt x="36" y="12"/>
                    <a:pt x="35" y="12"/>
                    <a:pt x="34" y="13"/>
                  </a:cubicBezTo>
                  <a:cubicBezTo>
                    <a:pt x="32" y="14"/>
                    <a:pt x="31" y="15"/>
                    <a:pt x="30" y="16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1" y="15"/>
                    <a:pt x="32" y="13"/>
                    <a:pt x="32" y="11"/>
                  </a:cubicBezTo>
                  <a:cubicBezTo>
                    <a:pt x="32" y="10"/>
                    <a:pt x="31" y="10"/>
                    <a:pt x="31" y="10"/>
                  </a:cubicBezTo>
                  <a:cubicBezTo>
                    <a:pt x="30" y="10"/>
                    <a:pt x="28" y="11"/>
                    <a:pt x="27" y="12"/>
                  </a:cubicBezTo>
                  <a:cubicBezTo>
                    <a:pt x="25" y="13"/>
                    <a:pt x="23" y="14"/>
                    <a:pt x="20" y="17"/>
                  </a:cubicBezTo>
                  <a:cubicBezTo>
                    <a:pt x="21" y="15"/>
                    <a:pt x="22" y="14"/>
                    <a:pt x="22" y="14"/>
                  </a:cubicBezTo>
                  <a:cubicBezTo>
                    <a:pt x="23" y="13"/>
                    <a:pt x="23" y="12"/>
                    <a:pt x="23" y="11"/>
                  </a:cubicBezTo>
                  <a:cubicBezTo>
                    <a:pt x="23" y="11"/>
                    <a:pt x="23" y="10"/>
                    <a:pt x="22" y="10"/>
                  </a:cubicBezTo>
                  <a:cubicBezTo>
                    <a:pt x="21" y="10"/>
                    <a:pt x="20" y="10"/>
                    <a:pt x="19" y="11"/>
                  </a:cubicBezTo>
                  <a:cubicBezTo>
                    <a:pt x="18" y="12"/>
                    <a:pt x="17" y="13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5" y="14"/>
                  </a:cubicBezTo>
                  <a:cubicBezTo>
                    <a:pt x="15" y="14"/>
                    <a:pt x="15" y="14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6"/>
                    <a:pt x="13" y="16"/>
                    <a:pt x="12" y="16"/>
                  </a:cubicBezTo>
                  <a:cubicBezTo>
                    <a:pt x="12" y="16"/>
                    <a:pt x="12" y="16"/>
                    <a:pt x="11" y="16"/>
                  </a:cubicBezTo>
                  <a:cubicBezTo>
                    <a:pt x="12" y="14"/>
                    <a:pt x="13" y="13"/>
                    <a:pt x="13" y="12"/>
                  </a:cubicBezTo>
                  <a:cubicBezTo>
                    <a:pt x="13" y="11"/>
                    <a:pt x="12" y="10"/>
                    <a:pt x="11" y="10"/>
                  </a:cubicBezTo>
                  <a:cubicBezTo>
                    <a:pt x="9" y="10"/>
                    <a:pt x="8" y="10"/>
                    <a:pt x="6" y="11"/>
                  </a:cubicBezTo>
                  <a:cubicBezTo>
                    <a:pt x="4" y="12"/>
                    <a:pt x="3" y="13"/>
                    <a:pt x="1" y="15"/>
                  </a:cubicBezTo>
                  <a:cubicBezTo>
                    <a:pt x="0" y="16"/>
                    <a:pt x="0" y="17"/>
                    <a:pt x="0" y="19"/>
                  </a:cubicBezTo>
                  <a:cubicBezTo>
                    <a:pt x="0" y="19"/>
                    <a:pt x="0" y="20"/>
                    <a:pt x="0" y="20"/>
                  </a:cubicBezTo>
                  <a:cubicBezTo>
                    <a:pt x="0" y="21"/>
                    <a:pt x="0" y="21"/>
                    <a:pt x="1" y="21"/>
                  </a:cubicBezTo>
                  <a:cubicBezTo>
                    <a:pt x="1" y="22"/>
                    <a:pt x="2" y="22"/>
                    <a:pt x="2" y="22"/>
                  </a:cubicBezTo>
                  <a:cubicBezTo>
                    <a:pt x="5" y="22"/>
                    <a:pt x="7" y="20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4" y="16"/>
                    <a:pt x="15" y="15"/>
                  </a:cubicBezTo>
                  <a:cubicBezTo>
                    <a:pt x="16" y="14"/>
                    <a:pt x="17" y="14"/>
                    <a:pt x="18" y="13"/>
                  </a:cubicBezTo>
                  <a:cubicBezTo>
                    <a:pt x="19" y="12"/>
                    <a:pt x="19" y="12"/>
                    <a:pt x="20" y="11"/>
                  </a:cubicBezTo>
                  <a:cubicBezTo>
                    <a:pt x="21" y="11"/>
                    <a:pt x="21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1" y="12"/>
                    <a:pt x="20" y="14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20" y="18"/>
                    <a:pt x="23" y="15"/>
                    <a:pt x="25" y="13"/>
                  </a:cubicBezTo>
                  <a:cubicBezTo>
                    <a:pt x="27" y="11"/>
                    <a:pt x="29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2"/>
                    <a:pt x="30" y="12"/>
                  </a:cubicBezTo>
                  <a:cubicBezTo>
                    <a:pt x="30" y="13"/>
                    <a:pt x="29" y="14"/>
                    <a:pt x="29" y="14"/>
                  </a:cubicBezTo>
                  <a:cubicBezTo>
                    <a:pt x="28" y="15"/>
                    <a:pt x="27" y="16"/>
                    <a:pt x="27" y="16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6" y="20"/>
                    <a:pt x="28" y="18"/>
                    <a:pt x="30" y="17"/>
                  </a:cubicBezTo>
                  <a:cubicBezTo>
                    <a:pt x="33" y="15"/>
                    <a:pt x="35" y="13"/>
                    <a:pt x="36" y="12"/>
                  </a:cubicBezTo>
                  <a:cubicBezTo>
                    <a:pt x="38" y="11"/>
                    <a:pt x="40" y="11"/>
                    <a:pt x="40" y="11"/>
                  </a:cubicBezTo>
                  <a:cubicBezTo>
                    <a:pt x="40" y="11"/>
                    <a:pt x="41" y="11"/>
                    <a:pt x="41" y="11"/>
                  </a:cubicBezTo>
                  <a:cubicBezTo>
                    <a:pt x="41" y="12"/>
                    <a:pt x="40" y="13"/>
                    <a:pt x="38" y="14"/>
                  </a:cubicBezTo>
                  <a:cubicBezTo>
                    <a:pt x="37" y="16"/>
                    <a:pt x="35" y="17"/>
                    <a:pt x="35" y="18"/>
                  </a:cubicBezTo>
                  <a:cubicBezTo>
                    <a:pt x="34" y="19"/>
                    <a:pt x="34" y="19"/>
                    <a:pt x="34" y="20"/>
                  </a:cubicBezTo>
                  <a:cubicBezTo>
                    <a:pt x="34" y="21"/>
                    <a:pt x="34" y="22"/>
                    <a:pt x="35" y="22"/>
                  </a:cubicBezTo>
                  <a:cubicBezTo>
                    <a:pt x="36" y="22"/>
                    <a:pt x="38" y="21"/>
                    <a:pt x="39" y="20"/>
                  </a:cubicBezTo>
                  <a:cubicBezTo>
                    <a:pt x="41" y="19"/>
                    <a:pt x="42" y="18"/>
                    <a:pt x="44" y="16"/>
                  </a:cubicBezTo>
                  <a:cubicBezTo>
                    <a:pt x="44" y="17"/>
                    <a:pt x="43" y="18"/>
                    <a:pt x="43" y="19"/>
                  </a:cubicBezTo>
                  <a:cubicBezTo>
                    <a:pt x="43" y="20"/>
                    <a:pt x="44" y="20"/>
                    <a:pt x="44" y="21"/>
                  </a:cubicBezTo>
                  <a:cubicBezTo>
                    <a:pt x="44" y="21"/>
                    <a:pt x="45" y="22"/>
                    <a:pt x="46" y="22"/>
                  </a:cubicBezTo>
                  <a:cubicBezTo>
                    <a:pt x="47" y="22"/>
                    <a:pt x="49" y="20"/>
                    <a:pt x="52" y="17"/>
                  </a:cubicBezTo>
                  <a:cubicBezTo>
                    <a:pt x="52" y="19"/>
                    <a:pt x="52" y="20"/>
                    <a:pt x="52" y="21"/>
                  </a:cubicBezTo>
                  <a:cubicBezTo>
                    <a:pt x="52" y="21"/>
                    <a:pt x="52" y="22"/>
                    <a:pt x="52" y="22"/>
                  </a:cubicBezTo>
                  <a:cubicBezTo>
                    <a:pt x="53" y="22"/>
                    <a:pt x="55" y="21"/>
                    <a:pt x="56" y="20"/>
                  </a:cubicBezTo>
                  <a:cubicBezTo>
                    <a:pt x="57" y="19"/>
                    <a:pt x="59" y="18"/>
                    <a:pt x="61" y="16"/>
                  </a:cubicBez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ubicBezTo>
                    <a:pt x="67" y="11"/>
                    <a:pt x="69" y="9"/>
                    <a:pt x="71" y="8"/>
                  </a:cubicBezTo>
                  <a:cubicBezTo>
                    <a:pt x="68" y="11"/>
                    <a:pt x="65" y="14"/>
                    <a:pt x="64" y="16"/>
                  </a:cubicBezTo>
                  <a:cubicBezTo>
                    <a:pt x="63" y="18"/>
                    <a:pt x="62" y="19"/>
                    <a:pt x="62" y="20"/>
                  </a:cubicBezTo>
                  <a:cubicBezTo>
                    <a:pt x="62" y="21"/>
                    <a:pt x="63" y="21"/>
                    <a:pt x="63" y="21"/>
                  </a:cubicBezTo>
                  <a:cubicBezTo>
                    <a:pt x="63" y="22"/>
                    <a:pt x="64" y="22"/>
                    <a:pt x="64" y="22"/>
                  </a:cubicBezTo>
                  <a:cubicBezTo>
                    <a:pt x="66" y="22"/>
                    <a:pt x="69" y="20"/>
                    <a:pt x="74" y="16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3" y="17"/>
                    <a:pt x="73" y="18"/>
                    <a:pt x="73" y="19"/>
                  </a:cubicBezTo>
                  <a:cubicBezTo>
                    <a:pt x="73" y="19"/>
                    <a:pt x="73" y="20"/>
                    <a:pt x="73" y="20"/>
                  </a:cubicBezTo>
                  <a:cubicBezTo>
                    <a:pt x="73" y="21"/>
                    <a:pt x="74" y="21"/>
                    <a:pt x="74" y="21"/>
                  </a:cubicBezTo>
                  <a:cubicBezTo>
                    <a:pt x="74" y="22"/>
                    <a:pt x="75" y="22"/>
                    <a:pt x="75" y="22"/>
                  </a:cubicBezTo>
                  <a:cubicBezTo>
                    <a:pt x="78" y="22"/>
                    <a:pt x="81" y="20"/>
                    <a:pt x="84" y="16"/>
                  </a:cubicBezTo>
                  <a:cubicBezTo>
                    <a:pt x="84" y="16"/>
                    <a:pt x="84" y="16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ubicBezTo>
                    <a:pt x="87" y="16"/>
                    <a:pt x="88" y="16"/>
                    <a:pt x="89" y="14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8" y="15"/>
                    <a:pt x="87" y="16"/>
                    <a:pt x="85" y="16"/>
                  </a:cubicBezTo>
                  <a:close/>
                  <a:moveTo>
                    <a:pt x="11" y="16"/>
                  </a:moveTo>
                  <a:cubicBezTo>
                    <a:pt x="9" y="17"/>
                    <a:pt x="8" y="18"/>
                    <a:pt x="6" y="20"/>
                  </a:cubicBezTo>
                  <a:cubicBezTo>
                    <a:pt x="5" y="21"/>
                    <a:pt x="3" y="21"/>
                    <a:pt x="2" y="21"/>
                  </a:cubicBezTo>
                  <a:cubicBezTo>
                    <a:pt x="2" y="21"/>
                    <a:pt x="1" y="21"/>
                    <a:pt x="1" y="21"/>
                  </a:cubicBezTo>
                  <a:cubicBezTo>
                    <a:pt x="1" y="21"/>
                    <a:pt x="1" y="20"/>
                    <a:pt x="1" y="20"/>
                  </a:cubicBezTo>
                  <a:cubicBezTo>
                    <a:pt x="1" y="20"/>
                    <a:pt x="1" y="19"/>
                    <a:pt x="2" y="17"/>
                  </a:cubicBezTo>
                  <a:cubicBezTo>
                    <a:pt x="4" y="15"/>
                    <a:pt x="5" y="14"/>
                    <a:pt x="7" y="13"/>
                  </a:cubicBezTo>
                  <a:cubicBezTo>
                    <a:pt x="8" y="11"/>
                    <a:pt x="10" y="11"/>
                    <a:pt x="11" y="11"/>
                  </a:cubicBezTo>
                  <a:cubicBezTo>
                    <a:pt x="11" y="11"/>
                    <a:pt x="12" y="11"/>
                    <a:pt x="12" y="11"/>
                  </a:cubicBezTo>
                  <a:cubicBezTo>
                    <a:pt x="12" y="11"/>
                    <a:pt x="12" y="12"/>
                    <a:pt x="12" y="12"/>
                  </a:cubicBezTo>
                  <a:cubicBezTo>
                    <a:pt x="12" y="13"/>
                    <a:pt x="12" y="14"/>
                    <a:pt x="11" y="16"/>
                  </a:cubicBezTo>
                  <a:close/>
                  <a:moveTo>
                    <a:pt x="49" y="19"/>
                  </a:moveTo>
                  <a:cubicBezTo>
                    <a:pt x="48" y="21"/>
                    <a:pt x="46" y="21"/>
                    <a:pt x="46" y="21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5" y="21"/>
                    <a:pt x="44" y="20"/>
                    <a:pt x="44" y="20"/>
                  </a:cubicBezTo>
                  <a:cubicBezTo>
                    <a:pt x="44" y="19"/>
                    <a:pt x="45" y="18"/>
                    <a:pt x="46" y="17"/>
                  </a:cubicBezTo>
                  <a:cubicBezTo>
                    <a:pt x="47" y="15"/>
                    <a:pt x="49" y="14"/>
                    <a:pt x="50" y="12"/>
                  </a:cubicBezTo>
                  <a:cubicBezTo>
                    <a:pt x="52" y="11"/>
                    <a:pt x="53" y="11"/>
                    <a:pt x="55" y="11"/>
                  </a:cubicBezTo>
                  <a:cubicBezTo>
                    <a:pt x="55" y="11"/>
                    <a:pt x="56" y="11"/>
                    <a:pt x="56" y="12"/>
                  </a:cubicBezTo>
                  <a:cubicBezTo>
                    <a:pt x="56" y="12"/>
                    <a:pt x="55" y="14"/>
                    <a:pt x="54" y="15"/>
                  </a:cubicBezTo>
                  <a:cubicBezTo>
                    <a:pt x="53" y="17"/>
                    <a:pt x="51" y="18"/>
                    <a:pt x="49" y="19"/>
                  </a:cubicBezTo>
                  <a:close/>
                  <a:moveTo>
                    <a:pt x="84" y="16"/>
                  </a:moveTo>
                  <a:cubicBezTo>
                    <a:pt x="83" y="17"/>
                    <a:pt x="81" y="18"/>
                    <a:pt x="80" y="20"/>
                  </a:cubicBezTo>
                  <a:cubicBezTo>
                    <a:pt x="78" y="21"/>
                    <a:pt x="77" y="21"/>
                    <a:pt x="75" y="21"/>
                  </a:cubicBezTo>
                  <a:cubicBezTo>
                    <a:pt x="75" y="21"/>
                    <a:pt x="75" y="21"/>
                    <a:pt x="74" y="21"/>
                  </a:cubicBezTo>
                  <a:cubicBezTo>
                    <a:pt x="74" y="21"/>
                    <a:pt x="74" y="20"/>
                    <a:pt x="74" y="20"/>
                  </a:cubicBezTo>
                  <a:cubicBezTo>
                    <a:pt x="74" y="20"/>
                    <a:pt x="74" y="19"/>
                    <a:pt x="76" y="17"/>
                  </a:cubicBezTo>
                  <a:cubicBezTo>
                    <a:pt x="77" y="15"/>
                    <a:pt x="78" y="14"/>
                    <a:pt x="80" y="13"/>
                  </a:cubicBezTo>
                  <a:cubicBezTo>
                    <a:pt x="81" y="11"/>
                    <a:pt x="83" y="11"/>
                    <a:pt x="84" y="11"/>
                  </a:cubicBezTo>
                  <a:cubicBezTo>
                    <a:pt x="84" y="11"/>
                    <a:pt x="85" y="11"/>
                    <a:pt x="85" y="11"/>
                  </a:cubicBezTo>
                  <a:cubicBezTo>
                    <a:pt x="85" y="11"/>
                    <a:pt x="86" y="12"/>
                    <a:pt x="86" y="12"/>
                  </a:cubicBezTo>
                  <a:cubicBezTo>
                    <a:pt x="86" y="13"/>
                    <a:pt x="85" y="14"/>
                    <a:pt x="8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1100">
                <a:solidFill>
                  <a:srgbClr val="272636"/>
                </a:solidFill>
                <a:latin typeface="+mj-ea"/>
                <a:ea typeface="+mj-ea"/>
                <a:cs typeface="+mn-cs"/>
              </a:endParaRPr>
            </a:p>
          </p:txBody>
        </p:sp>
        <p:sp>
          <p:nvSpPr>
            <p:cNvPr id="44" name="Freeform 129"/>
            <p:cNvSpPr>
              <a:spLocks/>
            </p:cNvSpPr>
            <p:nvPr/>
          </p:nvSpPr>
          <p:spPr bwMode="auto">
            <a:xfrm>
              <a:off x="957718" y="3790951"/>
              <a:ext cx="144463" cy="96838"/>
            </a:xfrm>
            <a:custGeom>
              <a:avLst/>
              <a:gdLst>
                <a:gd name="T0" fmla="*/ 39 w 49"/>
                <a:gd name="T1" fmla="*/ 7 h 33"/>
                <a:gd name="T2" fmla="*/ 43 w 49"/>
                <a:gd name="T3" fmla="*/ 3 h 33"/>
                <a:gd name="T4" fmla="*/ 49 w 49"/>
                <a:gd name="T5" fmla="*/ 0 h 33"/>
                <a:gd name="T6" fmla="*/ 48 w 49"/>
                <a:gd name="T7" fmla="*/ 0 h 33"/>
                <a:gd name="T8" fmla="*/ 32 w 49"/>
                <a:gd name="T9" fmla="*/ 15 h 33"/>
                <a:gd name="T10" fmla="*/ 31 w 49"/>
                <a:gd name="T11" fmla="*/ 16 h 33"/>
                <a:gd name="T12" fmla="*/ 27 w 49"/>
                <a:gd name="T13" fmla="*/ 22 h 33"/>
                <a:gd name="T14" fmla="*/ 24 w 49"/>
                <a:gd name="T15" fmla="*/ 25 h 33"/>
                <a:gd name="T16" fmla="*/ 22 w 49"/>
                <a:gd name="T17" fmla="*/ 28 h 33"/>
                <a:gd name="T18" fmla="*/ 16 w 49"/>
                <a:gd name="T19" fmla="*/ 31 h 33"/>
                <a:gd name="T20" fmla="*/ 7 w 49"/>
                <a:gd name="T21" fmla="*/ 33 h 33"/>
                <a:gd name="T22" fmla="*/ 2 w 49"/>
                <a:gd name="T23" fmla="*/ 32 h 33"/>
                <a:gd name="T24" fmla="*/ 0 w 49"/>
                <a:gd name="T25" fmla="*/ 29 h 33"/>
                <a:gd name="T26" fmla="*/ 0 w 49"/>
                <a:gd name="T27" fmla="*/ 28 h 33"/>
                <a:gd name="T28" fmla="*/ 1 w 49"/>
                <a:gd name="T29" fmla="*/ 27 h 33"/>
                <a:gd name="T30" fmla="*/ 2 w 49"/>
                <a:gd name="T31" fmla="*/ 29 h 33"/>
                <a:gd name="T32" fmla="*/ 3 w 49"/>
                <a:gd name="T33" fmla="*/ 29 h 33"/>
                <a:gd name="T34" fmla="*/ 3 w 49"/>
                <a:gd name="T35" fmla="*/ 28 h 33"/>
                <a:gd name="T36" fmla="*/ 2 w 49"/>
                <a:gd name="T37" fmla="*/ 27 h 33"/>
                <a:gd name="T38" fmla="*/ 0 w 49"/>
                <a:gd name="T39" fmla="*/ 28 h 33"/>
                <a:gd name="T40" fmla="*/ 0 w 49"/>
                <a:gd name="T41" fmla="*/ 29 h 33"/>
                <a:gd name="T42" fmla="*/ 2 w 49"/>
                <a:gd name="T43" fmla="*/ 32 h 33"/>
                <a:gd name="T44" fmla="*/ 7 w 49"/>
                <a:gd name="T45" fmla="*/ 33 h 33"/>
                <a:gd name="T46" fmla="*/ 13 w 49"/>
                <a:gd name="T47" fmla="*/ 33 h 33"/>
                <a:gd name="T48" fmla="*/ 19 w 49"/>
                <a:gd name="T49" fmla="*/ 31 h 33"/>
                <a:gd name="T50" fmla="*/ 24 w 49"/>
                <a:gd name="T51" fmla="*/ 28 h 33"/>
                <a:gd name="T52" fmla="*/ 29 w 49"/>
                <a:gd name="T53" fmla="*/ 23 h 33"/>
                <a:gd name="T54" fmla="*/ 32 w 49"/>
                <a:gd name="T55" fmla="*/ 19 h 33"/>
                <a:gd name="T56" fmla="*/ 36 w 49"/>
                <a:gd name="T57" fmla="*/ 12 h 33"/>
                <a:gd name="T58" fmla="*/ 39 w 49"/>
                <a:gd name="T59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" h="33">
                  <a:moveTo>
                    <a:pt x="39" y="7"/>
                  </a:moveTo>
                  <a:cubicBezTo>
                    <a:pt x="41" y="6"/>
                    <a:pt x="42" y="4"/>
                    <a:pt x="43" y="3"/>
                  </a:cubicBezTo>
                  <a:cubicBezTo>
                    <a:pt x="45" y="2"/>
                    <a:pt x="47" y="1"/>
                    <a:pt x="4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3" y="3"/>
                    <a:pt x="37" y="8"/>
                    <a:pt x="32" y="15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0" y="19"/>
                    <a:pt x="28" y="20"/>
                    <a:pt x="27" y="22"/>
                  </a:cubicBezTo>
                  <a:cubicBezTo>
                    <a:pt x="26" y="23"/>
                    <a:pt x="25" y="25"/>
                    <a:pt x="24" y="25"/>
                  </a:cubicBezTo>
                  <a:cubicBezTo>
                    <a:pt x="23" y="26"/>
                    <a:pt x="23" y="27"/>
                    <a:pt x="22" y="28"/>
                  </a:cubicBezTo>
                  <a:cubicBezTo>
                    <a:pt x="20" y="29"/>
                    <a:pt x="18" y="30"/>
                    <a:pt x="16" y="31"/>
                  </a:cubicBezTo>
                  <a:cubicBezTo>
                    <a:pt x="13" y="32"/>
                    <a:pt x="10" y="33"/>
                    <a:pt x="7" y="33"/>
                  </a:cubicBezTo>
                  <a:cubicBezTo>
                    <a:pt x="5" y="33"/>
                    <a:pt x="3" y="33"/>
                    <a:pt x="2" y="32"/>
                  </a:cubicBezTo>
                  <a:cubicBezTo>
                    <a:pt x="1" y="31"/>
                    <a:pt x="0" y="30"/>
                    <a:pt x="0" y="29"/>
                  </a:cubicBezTo>
                  <a:cubicBezTo>
                    <a:pt x="0" y="29"/>
                    <a:pt x="0" y="28"/>
                    <a:pt x="0" y="28"/>
                  </a:cubicBezTo>
                  <a:cubicBezTo>
                    <a:pt x="1" y="28"/>
                    <a:pt x="1" y="28"/>
                    <a:pt x="1" y="27"/>
                  </a:cubicBezTo>
                  <a:cubicBezTo>
                    <a:pt x="1" y="29"/>
                    <a:pt x="1" y="29"/>
                    <a:pt x="2" y="29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3" y="29"/>
                    <a:pt x="3" y="28"/>
                    <a:pt x="3" y="28"/>
                  </a:cubicBezTo>
                  <a:cubicBezTo>
                    <a:pt x="3" y="27"/>
                    <a:pt x="3" y="27"/>
                    <a:pt x="2" y="27"/>
                  </a:cubicBezTo>
                  <a:cubicBezTo>
                    <a:pt x="1" y="27"/>
                    <a:pt x="1" y="27"/>
                    <a:pt x="0" y="28"/>
                  </a:cubicBezTo>
                  <a:cubicBezTo>
                    <a:pt x="0" y="28"/>
                    <a:pt x="0" y="29"/>
                    <a:pt x="0" y="29"/>
                  </a:cubicBezTo>
                  <a:cubicBezTo>
                    <a:pt x="0" y="31"/>
                    <a:pt x="0" y="31"/>
                    <a:pt x="2" y="32"/>
                  </a:cubicBezTo>
                  <a:cubicBezTo>
                    <a:pt x="3" y="33"/>
                    <a:pt x="5" y="33"/>
                    <a:pt x="7" y="33"/>
                  </a:cubicBezTo>
                  <a:cubicBezTo>
                    <a:pt x="9" y="33"/>
                    <a:pt x="11" y="33"/>
                    <a:pt x="13" y="33"/>
                  </a:cubicBezTo>
                  <a:cubicBezTo>
                    <a:pt x="15" y="32"/>
                    <a:pt x="17" y="32"/>
                    <a:pt x="19" y="31"/>
                  </a:cubicBezTo>
                  <a:cubicBezTo>
                    <a:pt x="20" y="30"/>
                    <a:pt x="22" y="29"/>
                    <a:pt x="24" y="28"/>
                  </a:cubicBezTo>
                  <a:cubicBezTo>
                    <a:pt x="26" y="26"/>
                    <a:pt x="27" y="25"/>
                    <a:pt x="29" y="23"/>
                  </a:cubicBezTo>
                  <a:cubicBezTo>
                    <a:pt x="30" y="22"/>
                    <a:pt x="31" y="21"/>
                    <a:pt x="32" y="19"/>
                  </a:cubicBezTo>
                  <a:cubicBezTo>
                    <a:pt x="33" y="18"/>
                    <a:pt x="34" y="15"/>
                    <a:pt x="36" y="12"/>
                  </a:cubicBezTo>
                  <a:cubicBezTo>
                    <a:pt x="37" y="10"/>
                    <a:pt x="38" y="9"/>
                    <a:pt x="3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1100">
                <a:solidFill>
                  <a:srgbClr val="272636"/>
                </a:solidFill>
                <a:latin typeface="+mj-ea"/>
                <a:ea typeface="+mj-ea"/>
                <a:cs typeface="+mn-cs"/>
              </a:endParaRPr>
            </a:p>
          </p:txBody>
        </p:sp>
        <p:sp>
          <p:nvSpPr>
            <p:cNvPr id="45" name="Freeform 130"/>
            <p:cNvSpPr>
              <a:spLocks/>
            </p:cNvSpPr>
            <p:nvPr/>
          </p:nvSpPr>
          <p:spPr bwMode="auto">
            <a:xfrm>
              <a:off x="1008518" y="3781426"/>
              <a:ext cx="138113" cy="50800"/>
            </a:xfrm>
            <a:custGeom>
              <a:avLst/>
              <a:gdLst>
                <a:gd name="T0" fmla="*/ 15 w 47"/>
                <a:gd name="T1" fmla="*/ 13 h 17"/>
                <a:gd name="T2" fmla="*/ 21 w 47"/>
                <a:gd name="T3" fmla="*/ 5 h 17"/>
                <a:gd name="T4" fmla="*/ 20 w 47"/>
                <a:gd name="T5" fmla="*/ 5 h 17"/>
                <a:gd name="T6" fmla="*/ 17 w 47"/>
                <a:gd name="T7" fmla="*/ 10 h 17"/>
                <a:gd name="T8" fmla="*/ 13 w 47"/>
                <a:gd name="T9" fmla="*/ 14 h 17"/>
                <a:gd name="T10" fmla="*/ 9 w 47"/>
                <a:gd name="T11" fmla="*/ 16 h 17"/>
                <a:gd name="T12" fmla="*/ 5 w 47"/>
                <a:gd name="T13" fmla="*/ 17 h 17"/>
                <a:gd name="T14" fmla="*/ 2 w 47"/>
                <a:gd name="T15" fmla="*/ 16 h 17"/>
                <a:gd name="T16" fmla="*/ 1 w 47"/>
                <a:gd name="T17" fmla="*/ 13 h 17"/>
                <a:gd name="T18" fmla="*/ 2 w 47"/>
                <a:gd name="T19" fmla="*/ 9 h 17"/>
                <a:gd name="T20" fmla="*/ 6 w 47"/>
                <a:gd name="T21" fmla="*/ 5 h 17"/>
                <a:gd name="T22" fmla="*/ 12 w 47"/>
                <a:gd name="T23" fmla="*/ 2 h 17"/>
                <a:gd name="T24" fmla="*/ 20 w 47"/>
                <a:gd name="T25" fmla="*/ 1 h 17"/>
                <a:gd name="T26" fmla="*/ 30 w 47"/>
                <a:gd name="T27" fmla="*/ 2 h 17"/>
                <a:gd name="T28" fmla="*/ 37 w 47"/>
                <a:gd name="T29" fmla="*/ 3 h 17"/>
                <a:gd name="T30" fmla="*/ 42 w 47"/>
                <a:gd name="T31" fmla="*/ 2 h 17"/>
                <a:gd name="T32" fmla="*/ 47 w 47"/>
                <a:gd name="T33" fmla="*/ 0 h 17"/>
                <a:gd name="T34" fmla="*/ 46 w 47"/>
                <a:gd name="T35" fmla="*/ 0 h 17"/>
                <a:gd name="T36" fmla="*/ 43 w 47"/>
                <a:gd name="T37" fmla="*/ 1 h 17"/>
                <a:gd name="T38" fmla="*/ 39 w 47"/>
                <a:gd name="T39" fmla="*/ 1 h 17"/>
                <a:gd name="T40" fmla="*/ 31 w 47"/>
                <a:gd name="T41" fmla="*/ 1 h 17"/>
                <a:gd name="T42" fmla="*/ 21 w 47"/>
                <a:gd name="T43" fmla="*/ 0 h 17"/>
                <a:gd name="T44" fmla="*/ 12 w 47"/>
                <a:gd name="T45" fmla="*/ 1 h 17"/>
                <a:gd name="T46" fmla="*/ 5 w 47"/>
                <a:gd name="T47" fmla="*/ 5 h 17"/>
                <a:gd name="T48" fmla="*/ 1 w 47"/>
                <a:gd name="T49" fmla="*/ 9 h 17"/>
                <a:gd name="T50" fmla="*/ 0 w 47"/>
                <a:gd name="T51" fmla="*/ 13 h 17"/>
                <a:gd name="T52" fmla="*/ 2 w 47"/>
                <a:gd name="T53" fmla="*/ 16 h 17"/>
                <a:gd name="T54" fmla="*/ 5 w 47"/>
                <a:gd name="T55" fmla="*/ 17 h 17"/>
                <a:gd name="T56" fmla="*/ 9 w 47"/>
                <a:gd name="T57" fmla="*/ 17 h 17"/>
                <a:gd name="T58" fmla="*/ 15 w 47"/>
                <a:gd name="T59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7" h="17">
                  <a:moveTo>
                    <a:pt x="15" y="13"/>
                  </a:moveTo>
                  <a:cubicBezTo>
                    <a:pt x="17" y="11"/>
                    <a:pt x="19" y="9"/>
                    <a:pt x="21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7"/>
                    <a:pt x="18" y="9"/>
                    <a:pt x="17" y="10"/>
                  </a:cubicBezTo>
                  <a:cubicBezTo>
                    <a:pt x="16" y="12"/>
                    <a:pt x="15" y="13"/>
                    <a:pt x="13" y="14"/>
                  </a:cubicBezTo>
                  <a:cubicBezTo>
                    <a:pt x="12" y="15"/>
                    <a:pt x="10" y="16"/>
                    <a:pt x="9" y="16"/>
                  </a:cubicBezTo>
                  <a:cubicBezTo>
                    <a:pt x="8" y="17"/>
                    <a:pt x="6" y="17"/>
                    <a:pt x="5" y="17"/>
                  </a:cubicBezTo>
                  <a:cubicBezTo>
                    <a:pt x="4" y="17"/>
                    <a:pt x="3" y="16"/>
                    <a:pt x="2" y="16"/>
                  </a:cubicBezTo>
                  <a:cubicBezTo>
                    <a:pt x="1" y="15"/>
                    <a:pt x="1" y="14"/>
                    <a:pt x="1" y="13"/>
                  </a:cubicBezTo>
                  <a:cubicBezTo>
                    <a:pt x="1" y="12"/>
                    <a:pt x="1" y="10"/>
                    <a:pt x="2" y="9"/>
                  </a:cubicBezTo>
                  <a:cubicBezTo>
                    <a:pt x="3" y="7"/>
                    <a:pt x="4" y="6"/>
                    <a:pt x="6" y="5"/>
                  </a:cubicBezTo>
                  <a:cubicBezTo>
                    <a:pt x="7" y="4"/>
                    <a:pt x="9" y="3"/>
                    <a:pt x="12" y="2"/>
                  </a:cubicBezTo>
                  <a:cubicBezTo>
                    <a:pt x="14" y="1"/>
                    <a:pt x="17" y="1"/>
                    <a:pt x="20" y="1"/>
                  </a:cubicBezTo>
                  <a:cubicBezTo>
                    <a:pt x="21" y="1"/>
                    <a:pt x="24" y="1"/>
                    <a:pt x="30" y="2"/>
                  </a:cubicBezTo>
                  <a:cubicBezTo>
                    <a:pt x="34" y="2"/>
                    <a:pt x="36" y="3"/>
                    <a:pt x="37" y="3"/>
                  </a:cubicBezTo>
                  <a:cubicBezTo>
                    <a:pt x="39" y="3"/>
                    <a:pt x="40" y="2"/>
                    <a:pt x="42" y="2"/>
                  </a:cubicBezTo>
                  <a:cubicBezTo>
                    <a:pt x="44" y="1"/>
                    <a:pt x="46" y="1"/>
                    <a:pt x="47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1"/>
                    <a:pt x="43" y="1"/>
                  </a:cubicBezTo>
                  <a:cubicBezTo>
                    <a:pt x="42" y="1"/>
                    <a:pt x="41" y="1"/>
                    <a:pt x="39" y="1"/>
                  </a:cubicBezTo>
                  <a:cubicBezTo>
                    <a:pt x="37" y="1"/>
                    <a:pt x="34" y="1"/>
                    <a:pt x="31" y="1"/>
                  </a:cubicBezTo>
                  <a:cubicBezTo>
                    <a:pt x="27" y="0"/>
                    <a:pt x="23" y="0"/>
                    <a:pt x="21" y="0"/>
                  </a:cubicBezTo>
                  <a:cubicBezTo>
                    <a:pt x="17" y="0"/>
                    <a:pt x="14" y="1"/>
                    <a:pt x="12" y="1"/>
                  </a:cubicBezTo>
                  <a:cubicBezTo>
                    <a:pt x="9" y="2"/>
                    <a:pt x="7" y="3"/>
                    <a:pt x="5" y="5"/>
                  </a:cubicBezTo>
                  <a:cubicBezTo>
                    <a:pt x="3" y="6"/>
                    <a:pt x="2" y="7"/>
                    <a:pt x="1" y="9"/>
                  </a:cubicBezTo>
                  <a:cubicBezTo>
                    <a:pt x="1" y="10"/>
                    <a:pt x="0" y="12"/>
                    <a:pt x="0" y="13"/>
                  </a:cubicBezTo>
                  <a:cubicBezTo>
                    <a:pt x="0" y="14"/>
                    <a:pt x="1" y="15"/>
                    <a:pt x="2" y="16"/>
                  </a:cubicBezTo>
                  <a:cubicBezTo>
                    <a:pt x="3" y="17"/>
                    <a:pt x="4" y="17"/>
                    <a:pt x="5" y="17"/>
                  </a:cubicBezTo>
                  <a:cubicBezTo>
                    <a:pt x="6" y="17"/>
                    <a:pt x="8" y="17"/>
                    <a:pt x="9" y="17"/>
                  </a:cubicBezTo>
                  <a:cubicBezTo>
                    <a:pt x="11" y="16"/>
                    <a:pt x="13" y="15"/>
                    <a:pt x="15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1100">
                <a:solidFill>
                  <a:srgbClr val="272636"/>
                </a:solidFill>
                <a:latin typeface="+mj-ea"/>
                <a:ea typeface="+mj-ea"/>
                <a:cs typeface="+mn-cs"/>
              </a:endParaRPr>
            </a:p>
          </p:txBody>
        </p:sp>
        <p:sp>
          <p:nvSpPr>
            <p:cNvPr id="46" name="Freeform 131"/>
            <p:cNvSpPr>
              <a:spLocks noEditPoints="1"/>
            </p:cNvSpPr>
            <p:nvPr/>
          </p:nvSpPr>
          <p:spPr bwMode="auto">
            <a:xfrm>
              <a:off x="913268" y="3719513"/>
              <a:ext cx="449263" cy="566738"/>
            </a:xfrm>
            <a:custGeom>
              <a:avLst/>
              <a:gdLst>
                <a:gd name="T0" fmla="*/ 0 w 152"/>
                <a:gd name="T1" fmla="*/ 192 h 192"/>
                <a:gd name="T2" fmla="*/ 152 w 152"/>
                <a:gd name="T3" fmla="*/ 0 h 192"/>
                <a:gd name="T4" fmla="*/ 76 w 152"/>
                <a:gd name="T5" fmla="*/ 172 h 192"/>
                <a:gd name="T6" fmla="*/ 72 w 152"/>
                <a:gd name="T7" fmla="*/ 88 h 192"/>
                <a:gd name="T8" fmla="*/ 76 w 152"/>
                <a:gd name="T9" fmla="*/ 67 h 192"/>
                <a:gd name="T10" fmla="*/ 80 w 152"/>
                <a:gd name="T11" fmla="*/ 88 h 192"/>
                <a:gd name="T12" fmla="*/ 76 w 152"/>
                <a:gd name="T13" fmla="*/ 172 h 192"/>
                <a:gd name="T14" fmla="*/ 136 w 152"/>
                <a:gd name="T15" fmla="*/ 54 h 192"/>
                <a:gd name="T16" fmla="*/ 123 w 152"/>
                <a:gd name="T17" fmla="*/ 60 h 192"/>
                <a:gd name="T18" fmla="*/ 119 w 152"/>
                <a:gd name="T19" fmla="*/ 58 h 192"/>
                <a:gd name="T20" fmla="*/ 112 w 152"/>
                <a:gd name="T21" fmla="*/ 60 h 192"/>
                <a:gd name="T22" fmla="*/ 108 w 152"/>
                <a:gd name="T23" fmla="*/ 58 h 192"/>
                <a:gd name="T24" fmla="*/ 106 w 152"/>
                <a:gd name="T25" fmla="*/ 58 h 192"/>
                <a:gd name="T26" fmla="*/ 99 w 152"/>
                <a:gd name="T27" fmla="*/ 60 h 192"/>
                <a:gd name="T28" fmla="*/ 94 w 152"/>
                <a:gd name="T29" fmla="*/ 60 h 192"/>
                <a:gd name="T30" fmla="*/ 85 w 152"/>
                <a:gd name="T31" fmla="*/ 60 h 192"/>
                <a:gd name="T32" fmla="*/ 81 w 152"/>
                <a:gd name="T33" fmla="*/ 60 h 192"/>
                <a:gd name="T34" fmla="*/ 75 w 152"/>
                <a:gd name="T35" fmla="*/ 59 h 192"/>
                <a:gd name="T36" fmla="*/ 51 w 152"/>
                <a:gd name="T37" fmla="*/ 60 h 192"/>
                <a:gd name="T38" fmla="*/ 47 w 152"/>
                <a:gd name="T39" fmla="*/ 59 h 192"/>
                <a:gd name="T40" fmla="*/ 44 w 152"/>
                <a:gd name="T41" fmla="*/ 55 h 192"/>
                <a:gd name="T42" fmla="*/ 41 w 152"/>
                <a:gd name="T43" fmla="*/ 55 h 192"/>
                <a:gd name="T44" fmla="*/ 29 w 152"/>
                <a:gd name="T45" fmla="*/ 61 h 192"/>
                <a:gd name="T46" fmla="*/ 14 w 152"/>
                <a:gd name="T47" fmla="*/ 60 h 192"/>
                <a:gd name="T48" fmla="*/ 12 w 152"/>
                <a:gd name="T49" fmla="*/ 49 h 192"/>
                <a:gd name="T50" fmla="*/ 22 w 152"/>
                <a:gd name="T51" fmla="*/ 52 h 192"/>
                <a:gd name="T52" fmla="*/ 27 w 152"/>
                <a:gd name="T53" fmla="*/ 52 h 192"/>
                <a:gd name="T54" fmla="*/ 34 w 152"/>
                <a:gd name="T55" fmla="*/ 49 h 192"/>
                <a:gd name="T56" fmla="*/ 39 w 152"/>
                <a:gd name="T57" fmla="*/ 43 h 192"/>
                <a:gd name="T58" fmla="*/ 38 w 152"/>
                <a:gd name="T59" fmla="*/ 42 h 192"/>
                <a:gd name="T60" fmla="*/ 31 w 152"/>
                <a:gd name="T61" fmla="*/ 40 h 192"/>
                <a:gd name="T62" fmla="*/ 30 w 152"/>
                <a:gd name="T63" fmla="*/ 28 h 192"/>
                <a:gd name="T64" fmla="*/ 42 w 152"/>
                <a:gd name="T65" fmla="*/ 18 h 192"/>
                <a:gd name="T66" fmla="*/ 63 w 152"/>
                <a:gd name="T67" fmla="*/ 18 h 192"/>
                <a:gd name="T68" fmla="*/ 75 w 152"/>
                <a:gd name="T69" fmla="*/ 18 h 192"/>
                <a:gd name="T70" fmla="*/ 76 w 152"/>
                <a:gd name="T71" fmla="*/ 17 h 192"/>
                <a:gd name="T72" fmla="*/ 84 w 152"/>
                <a:gd name="T73" fmla="*/ 17 h 192"/>
                <a:gd name="T74" fmla="*/ 78 w 152"/>
                <a:gd name="T75" fmla="*/ 26 h 192"/>
                <a:gd name="T76" fmla="*/ 69 w 152"/>
                <a:gd name="T77" fmla="*/ 28 h 192"/>
                <a:gd name="T78" fmla="*/ 66 w 152"/>
                <a:gd name="T79" fmla="*/ 28 h 192"/>
                <a:gd name="T80" fmla="*/ 61 w 152"/>
                <a:gd name="T81" fmla="*/ 31 h 192"/>
                <a:gd name="T82" fmla="*/ 55 w 152"/>
                <a:gd name="T83" fmla="*/ 38 h 192"/>
                <a:gd name="T84" fmla="*/ 57 w 152"/>
                <a:gd name="T85" fmla="*/ 40 h 192"/>
                <a:gd name="T86" fmla="*/ 61 w 152"/>
                <a:gd name="T87" fmla="*/ 40 h 192"/>
                <a:gd name="T88" fmla="*/ 68 w 152"/>
                <a:gd name="T89" fmla="*/ 38 h 192"/>
                <a:gd name="T90" fmla="*/ 70 w 152"/>
                <a:gd name="T91" fmla="*/ 40 h 192"/>
                <a:gd name="T92" fmla="*/ 77 w 152"/>
                <a:gd name="T93" fmla="*/ 40 h 192"/>
                <a:gd name="T94" fmla="*/ 80 w 152"/>
                <a:gd name="T95" fmla="*/ 40 h 192"/>
                <a:gd name="T96" fmla="*/ 83 w 152"/>
                <a:gd name="T97" fmla="*/ 41 h 192"/>
                <a:gd name="T98" fmla="*/ 92 w 152"/>
                <a:gd name="T99" fmla="*/ 42 h 192"/>
                <a:gd name="T100" fmla="*/ 96 w 152"/>
                <a:gd name="T101" fmla="*/ 41 h 192"/>
                <a:gd name="T102" fmla="*/ 103 w 152"/>
                <a:gd name="T103" fmla="*/ 40 h 192"/>
                <a:gd name="T104" fmla="*/ 109 w 152"/>
                <a:gd name="T105" fmla="*/ 40 h 192"/>
                <a:gd name="T106" fmla="*/ 118 w 152"/>
                <a:gd name="T107" fmla="*/ 35 h 192"/>
                <a:gd name="T108" fmla="*/ 132 w 152"/>
                <a:gd name="T109" fmla="*/ 29 h 192"/>
                <a:gd name="T110" fmla="*/ 134 w 152"/>
                <a:gd name="T111" fmla="*/ 35 h 192"/>
                <a:gd name="T112" fmla="*/ 135 w 152"/>
                <a:gd name="T113" fmla="*/ 41 h 192"/>
                <a:gd name="T114" fmla="*/ 141 w 152"/>
                <a:gd name="T115" fmla="*/ 43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2" h="192">
                  <a:moveTo>
                    <a:pt x="0" y="0"/>
                  </a:moveTo>
                  <a:cubicBezTo>
                    <a:pt x="0" y="192"/>
                    <a:pt x="0" y="192"/>
                    <a:pt x="0" y="192"/>
                  </a:cubicBezTo>
                  <a:cubicBezTo>
                    <a:pt x="152" y="192"/>
                    <a:pt x="152" y="192"/>
                    <a:pt x="152" y="192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0" y="0"/>
                  </a:lnTo>
                  <a:close/>
                  <a:moveTo>
                    <a:pt x="76" y="172"/>
                  </a:moveTo>
                  <a:cubicBezTo>
                    <a:pt x="48" y="172"/>
                    <a:pt x="25" y="153"/>
                    <a:pt x="25" y="130"/>
                  </a:cubicBezTo>
                  <a:cubicBezTo>
                    <a:pt x="25" y="108"/>
                    <a:pt x="46" y="90"/>
                    <a:pt x="72" y="88"/>
                  </a:cubicBezTo>
                  <a:cubicBezTo>
                    <a:pt x="72" y="71"/>
                    <a:pt x="72" y="71"/>
                    <a:pt x="72" y="71"/>
                  </a:cubicBezTo>
                  <a:cubicBezTo>
                    <a:pt x="72" y="69"/>
                    <a:pt x="74" y="67"/>
                    <a:pt x="76" y="67"/>
                  </a:cubicBezTo>
                  <a:cubicBezTo>
                    <a:pt x="78" y="67"/>
                    <a:pt x="80" y="69"/>
                    <a:pt x="80" y="71"/>
                  </a:cubicBezTo>
                  <a:cubicBezTo>
                    <a:pt x="80" y="88"/>
                    <a:pt x="80" y="88"/>
                    <a:pt x="80" y="88"/>
                  </a:cubicBezTo>
                  <a:cubicBezTo>
                    <a:pt x="106" y="90"/>
                    <a:pt x="127" y="108"/>
                    <a:pt x="127" y="130"/>
                  </a:cubicBezTo>
                  <a:cubicBezTo>
                    <a:pt x="127" y="153"/>
                    <a:pt x="104" y="172"/>
                    <a:pt x="76" y="172"/>
                  </a:cubicBezTo>
                  <a:close/>
                  <a:moveTo>
                    <a:pt x="141" y="50"/>
                  </a:moveTo>
                  <a:cubicBezTo>
                    <a:pt x="140" y="51"/>
                    <a:pt x="137" y="54"/>
                    <a:pt x="136" y="54"/>
                  </a:cubicBezTo>
                  <a:cubicBezTo>
                    <a:pt x="135" y="54"/>
                    <a:pt x="130" y="57"/>
                    <a:pt x="127" y="60"/>
                  </a:cubicBezTo>
                  <a:cubicBezTo>
                    <a:pt x="127" y="60"/>
                    <a:pt x="127" y="60"/>
                    <a:pt x="123" y="60"/>
                  </a:cubicBezTo>
                  <a:cubicBezTo>
                    <a:pt x="122" y="60"/>
                    <a:pt x="121" y="59"/>
                    <a:pt x="120" y="59"/>
                  </a:cubicBezTo>
                  <a:cubicBezTo>
                    <a:pt x="119" y="58"/>
                    <a:pt x="119" y="58"/>
                    <a:pt x="119" y="58"/>
                  </a:cubicBezTo>
                  <a:cubicBezTo>
                    <a:pt x="119" y="58"/>
                    <a:pt x="116" y="59"/>
                    <a:pt x="114" y="60"/>
                  </a:cubicBezTo>
                  <a:cubicBezTo>
                    <a:pt x="114" y="60"/>
                    <a:pt x="114" y="60"/>
                    <a:pt x="112" y="60"/>
                  </a:cubicBezTo>
                  <a:cubicBezTo>
                    <a:pt x="110" y="60"/>
                    <a:pt x="109" y="59"/>
                    <a:pt x="108" y="58"/>
                  </a:cubicBezTo>
                  <a:cubicBezTo>
                    <a:pt x="108" y="58"/>
                    <a:pt x="108" y="58"/>
                    <a:pt x="108" y="58"/>
                  </a:cubicBezTo>
                  <a:cubicBezTo>
                    <a:pt x="107" y="57"/>
                    <a:pt x="107" y="57"/>
                    <a:pt x="106" y="58"/>
                  </a:cubicBezTo>
                  <a:cubicBezTo>
                    <a:pt x="106" y="58"/>
                    <a:pt x="106" y="58"/>
                    <a:pt x="106" y="58"/>
                  </a:cubicBezTo>
                  <a:cubicBezTo>
                    <a:pt x="104" y="59"/>
                    <a:pt x="102" y="60"/>
                    <a:pt x="100" y="60"/>
                  </a:cubicBezTo>
                  <a:cubicBezTo>
                    <a:pt x="99" y="60"/>
                    <a:pt x="99" y="60"/>
                    <a:pt x="99" y="60"/>
                  </a:cubicBezTo>
                  <a:cubicBezTo>
                    <a:pt x="98" y="59"/>
                    <a:pt x="96" y="59"/>
                    <a:pt x="95" y="60"/>
                  </a:cubicBezTo>
                  <a:cubicBezTo>
                    <a:pt x="95" y="60"/>
                    <a:pt x="95" y="60"/>
                    <a:pt x="94" y="60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90" y="59"/>
                    <a:pt x="87" y="59"/>
                    <a:pt x="85" y="60"/>
                  </a:cubicBezTo>
                  <a:cubicBezTo>
                    <a:pt x="85" y="60"/>
                    <a:pt x="85" y="60"/>
                    <a:pt x="83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79" y="58"/>
                    <a:pt x="77" y="57"/>
                    <a:pt x="76" y="58"/>
                  </a:cubicBezTo>
                  <a:cubicBezTo>
                    <a:pt x="76" y="58"/>
                    <a:pt x="75" y="59"/>
                    <a:pt x="75" y="59"/>
                  </a:cubicBezTo>
                  <a:cubicBezTo>
                    <a:pt x="75" y="59"/>
                    <a:pt x="69" y="60"/>
                    <a:pt x="63" y="60"/>
                  </a:cubicBezTo>
                  <a:cubicBezTo>
                    <a:pt x="57" y="60"/>
                    <a:pt x="52" y="60"/>
                    <a:pt x="51" y="60"/>
                  </a:cubicBezTo>
                  <a:cubicBezTo>
                    <a:pt x="51" y="60"/>
                    <a:pt x="51" y="60"/>
                    <a:pt x="50" y="60"/>
                  </a:cubicBezTo>
                  <a:cubicBezTo>
                    <a:pt x="49" y="60"/>
                    <a:pt x="48" y="59"/>
                    <a:pt x="47" y="59"/>
                  </a:cubicBezTo>
                  <a:cubicBezTo>
                    <a:pt x="45" y="58"/>
                    <a:pt x="45" y="57"/>
                    <a:pt x="44" y="56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44" y="54"/>
                    <a:pt x="43" y="54"/>
                    <a:pt x="42" y="55"/>
                  </a:cubicBezTo>
                  <a:cubicBezTo>
                    <a:pt x="42" y="55"/>
                    <a:pt x="42" y="55"/>
                    <a:pt x="41" y="55"/>
                  </a:cubicBezTo>
                  <a:cubicBezTo>
                    <a:pt x="39" y="57"/>
                    <a:pt x="37" y="58"/>
                    <a:pt x="35" y="59"/>
                  </a:cubicBezTo>
                  <a:cubicBezTo>
                    <a:pt x="33" y="60"/>
                    <a:pt x="31" y="60"/>
                    <a:pt x="29" y="61"/>
                  </a:cubicBezTo>
                  <a:cubicBezTo>
                    <a:pt x="27" y="61"/>
                    <a:pt x="24" y="62"/>
                    <a:pt x="22" y="62"/>
                  </a:cubicBezTo>
                  <a:cubicBezTo>
                    <a:pt x="19" y="62"/>
                    <a:pt x="16" y="61"/>
                    <a:pt x="14" y="60"/>
                  </a:cubicBezTo>
                  <a:cubicBezTo>
                    <a:pt x="12" y="58"/>
                    <a:pt x="11" y="56"/>
                    <a:pt x="11" y="53"/>
                  </a:cubicBezTo>
                  <a:cubicBezTo>
                    <a:pt x="11" y="52"/>
                    <a:pt x="11" y="50"/>
                    <a:pt x="12" y="49"/>
                  </a:cubicBezTo>
                  <a:cubicBezTo>
                    <a:pt x="14" y="47"/>
                    <a:pt x="15" y="47"/>
                    <a:pt x="17" y="47"/>
                  </a:cubicBezTo>
                  <a:cubicBezTo>
                    <a:pt x="20" y="47"/>
                    <a:pt x="22" y="49"/>
                    <a:pt x="22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2" y="53"/>
                    <a:pt x="24" y="53"/>
                    <a:pt x="27" y="52"/>
                  </a:cubicBezTo>
                  <a:cubicBezTo>
                    <a:pt x="27" y="52"/>
                    <a:pt x="27" y="52"/>
                    <a:pt x="29" y="51"/>
                  </a:cubicBezTo>
                  <a:cubicBezTo>
                    <a:pt x="32" y="50"/>
                    <a:pt x="33" y="49"/>
                    <a:pt x="34" y="49"/>
                  </a:cubicBezTo>
                  <a:cubicBezTo>
                    <a:pt x="35" y="48"/>
                    <a:pt x="35" y="47"/>
                    <a:pt x="36" y="47"/>
                  </a:cubicBezTo>
                  <a:cubicBezTo>
                    <a:pt x="37" y="46"/>
                    <a:pt x="37" y="45"/>
                    <a:pt x="39" y="43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39" y="43"/>
                    <a:pt x="39" y="42"/>
                    <a:pt x="38" y="42"/>
                  </a:cubicBezTo>
                  <a:cubicBezTo>
                    <a:pt x="38" y="42"/>
                    <a:pt x="38" y="42"/>
                    <a:pt x="37" y="42"/>
                  </a:cubicBezTo>
                  <a:cubicBezTo>
                    <a:pt x="35" y="42"/>
                    <a:pt x="33" y="42"/>
                    <a:pt x="31" y="40"/>
                  </a:cubicBezTo>
                  <a:cubicBezTo>
                    <a:pt x="29" y="39"/>
                    <a:pt x="28" y="36"/>
                    <a:pt x="28" y="34"/>
                  </a:cubicBezTo>
                  <a:cubicBezTo>
                    <a:pt x="28" y="32"/>
                    <a:pt x="29" y="30"/>
                    <a:pt x="30" y="28"/>
                  </a:cubicBezTo>
                  <a:cubicBezTo>
                    <a:pt x="31" y="26"/>
                    <a:pt x="32" y="24"/>
                    <a:pt x="35" y="22"/>
                  </a:cubicBezTo>
                  <a:cubicBezTo>
                    <a:pt x="37" y="21"/>
                    <a:pt x="39" y="19"/>
                    <a:pt x="42" y="18"/>
                  </a:cubicBezTo>
                  <a:cubicBezTo>
                    <a:pt x="45" y="17"/>
                    <a:pt x="49" y="17"/>
                    <a:pt x="53" y="17"/>
                  </a:cubicBezTo>
                  <a:cubicBezTo>
                    <a:pt x="56" y="17"/>
                    <a:pt x="59" y="17"/>
                    <a:pt x="63" y="18"/>
                  </a:cubicBezTo>
                  <a:cubicBezTo>
                    <a:pt x="67" y="18"/>
                    <a:pt x="69" y="18"/>
                    <a:pt x="71" y="18"/>
                  </a:cubicBezTo>
                  <a:cubicBezTo>
                    <a:pt x="72" y="18"/>
                    <a:pt x="74" y="18"/>
                    <a:pt x="75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6" y="18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8" y="17"/>
                    <a:pt x="81" y="17"/>
                    <a:pt x="84" y="17"/>
                  </a:cubicBezTo>
                  <a:cubicBezTo>
                    <a:pt x="87" y="17"/>
                    <a:pt x="88" y="19"/>
                    <a:pt x="85" y="21"/>
                  </a:cubicBezTo>
                  <a:cubicBezTo>
                    <a:pt x="83" y="23"/>
                    <a:pt x="80" y="25"/>
                    <a:pt x="78" y="26"/>
                  </a:cubicBezTo>
                  <a:cubicBezTo>
                    <a:pt x="78" y="26"/>
                    <a:pt x="78" y="26"/>
                    <a:pt x="75" y="27"/>
                  </a:cubicBezTo>
                  <a:cubicBezTo>
                    <a:pt x="73" y="28"/>
                    <a:pt x="71" y="28"/>
                    <a:pt x="69" y="28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7" y="28"/>
                    <a:pt x="66" y="28"/>
                    <a:pt x="66" y="28"/>
                  </a:cubicBezTo>
                  <a:cubicBezTo>
                    <a:pt x="66" y="28"/>
                    <a:pt x="64" y="29"/>
                    <a:pt x="62" y="30"/>
                  </a:cubicBezTo>
                  <a:cubicBezTo>
                    <a:pt x="62" y="30"/>
                    <a:pt x="62" y="30"/>
                    <a:pt x="61" y="31"/>
                  </a:cubicBezTo>
                  <a:cubicBezTo>
                    <a:pt x="60" y="32"/>
                    <a:pt x="59" y="33"/>
                    <a:pt x="58" y="34"/>
                  </a:cubicBezTo>
                  <a:cubicBezTo>
                    <a:pt x="57" y="35"/>
                    <a:pt x="56" y="37"/>
                    <a:pt x="55" y="38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3" y="40"/>
                    <a:pt x="55" y="41"/>
                    <a:pt x="57" y="40"/>
                  </a:cubicBezTo>
                  <a:cubicBezTo>
                    <a:pt x="57" y="40"/>
                    <a:pt x="57" y="40"/>
                    <a:pt x="59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2" y="41"/>
                    <a:pt x="64" y="40"/>
                    <a:pt x="66" y="39"/>
                  </a:cubicBezTo>
                  <a:cubicBezTo>
                    <a:pt x="67" y="37"/>
                    <a:pt x="68" y="37"/>
                    <a:pt x="68" y="38"/>
                  </a:cubicBezTo>
                  <a:cubicBezTo>
                    <a:pt x="68" y="39"/>
                    <a:pt x="69" y="40"/>
                    <a:pt x="69" y="40"/>
                  </a:cubicBezTo>
                  <a:cubicBezTo>
                    <a:pt x="69" y="40"/>
                    <a:pt x="69" y="40"/>
                    <a:pt x="70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3" y="41"/>
                    <a:pt x="75" y="41"/>
                    <a:pt x="77" y="40"/>
                  </a:cubicBezTo>
                  <a:cubicBezTo>
                    <a:pt x="77" y="40"/>
                    <a:pt x="77" y="40"/>
                    <a:pt x="79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2" y="41"/>
                    <a:pt x="83" y="42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5" y="40"/>
                    <a:pt x="87" y="40"/>
                    <a:pt x="88" y="40"/>
                  </a:cubicBezTo>
                  <a:cubicBezTo>
                    <a:pt x="90" y="40"/>
                    <a:pt x="92" y="41"/>
                    <a:pt x="92" y="42"/>
                  </a:cubicBezTo>
                  <a:cubicBezTo>
                    <a:pt x="93" y="42"/>
                    <a:pt x="93" y="42"/>
                    <a:pt x="93" y="42"/>
                  </a:cubicBezTo>
                  <a:cubicBezTo>
                    <a:pt x="93" y="43"/>
                    <a:pt x="94" y="42"/>
                    <a:pt x="96" y="41"/>
                  </a:cubicBezTo>
                  <a:cubicBezTo>
                    <a:pt x="96" y="41"/>
                    <a:pt x="96" y="41"/>
                    <a:pt x="97" y="41"/>
                  </a:cubicBezTo>
                  <a:cubicBezTo>
                    <a:pt x="99" y="40"/>
                    <a:pt x="101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4" y="40"/>
                    <a:pt x="107" y="40"/>
                    <a:pt x="109" y="40"/>
                  </a:cubicBezTo>
                  <a:cubicBezTo>
                    <a:pt x="111" y="40"/>
                    <a:pt x="114" y="39"/>
                    <a:pt x="115" y="37"/>
                  </a:cubicBezTo>
                  <a:cubicBezTo>
                    <a:pt x="116" y="36"/>
                    <a:pt x="117" y="35"/>
                    <a:pt x="118" y="35"/>
                  </a:cubicBezTo>
                  <a:cubicBezTo>
                    <a:pt x="119" y="35"/>
                    <a:pt x="121" y="34"/>
                    <a:pt x="122" y="32"/>
                  </a:cubicBezTo>
                  <a:cubicBezTo>
                    <a:pt x="123" y="31"/>
                    <a:pt x="128" y="29"/>
                    <a:pt x="132" y="29"/>
                  </a:cubicBezTo>
                  <a:cubicBezTo>
                    <a:pt x="135" y="29"/>
                    <a:pt x="137" y="31"/>
                    <a:pt x="136" y="32"/>
                  </a:cubicBezTo>
                  <a:cubicBezTo>
                    <a:pt x="134" y="34"/>
                    <a:pt x="134" y="35"/>
                    <a:pt x="134" y="35"/>
                  </a:cubicBezTo>
                  <a:cubicBezTo>
                    <a:pt x="135" y="35"/>
                    <a:pt x="135" y="36"/>
                    <a:pt x="134" y="38"/>
                  </a:cubicBezTo>
                  <a:cubicBezTo>
                    <a:pt x="133" y="39"/>
                    <a:pt x="135" y="40"/>
                    <a:pt x="135" y="41"/>
                  </a:cubicBezTo>
                  <a:cubicBezTo>
                    <a:pt x="136" y="41"/>
                    <a:pt x="138" y="41"/>
                    <a:pt x="139" y="39"/>
                  </a:cubicBezTo>
                  <a:cubicBezTo>
                    <a:pt x="140" y="37"/>
                    <a:pt x="141" y="39"/>
                    <a:pt x="141" y="43"/>
                  </a:cubicBezTo>
                  <a:cubicBezTo>
                    <a:pt x="141" y="47"/>
                    <a:pt x="141" y="50"/>
                    <a:pt x="141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1100">
                <a:solidFill>
                  <a:srgbClr val="272636"/>
                </a:solidFill>
                <a:latin typeface="+mj-ea"/>
                <a:ea typeface="+mj-ea"/>
                <a:cs typeface="+mn-cs"/>
              </a:endParaRPr>
            </a:p>
          </p:txBody>
        </p:sp>
        <p:sp>
          <p:nvSpPr>
            <p:cNvPr id="47" name="Freeform 132"/>
            <p:cNvSpPr>
              <a:spLocks/>
            </p:cNvSpPr>
            <p:nvPr/>
          </p:nvSpPr>
          <p:spPr bwMode="auto">
            <a:xfrm>
              <a:off x="1022805" y="3797301"/>
              <a:ext cx="30163" cy="22225"/>
            </a:xfrm>
            <a:custGeom>
              <a:avLst/>
              <a:gdLst>
                <a:gd name="T0" fmla="*/ 9 w 10"/>
                <a:gd name="T1" fmla="*/ 0 h 8"/>
                <a:gd name="T2" fmla="*/ 8 w 10"/>
                <a:gd name="T3" fmla="*/ 1 h 8"/>
                <a:gd name="T4" fmla="*/ 3 w 10"/>
                <a:gd name="T5" fmla="*/ 3 h 8"/>
                <a:gd name="T6" fmla="*/ 0 w 10"/>
                <a:gd name="T7" fmla="*/ 6 h 8"/>
                <a:gd name="T8" fmla="*/ 0 w 10"/>
                <a:gd name="T9" fmla="*/ 7 h 8"/>
                <a:gd name="T10" fmla="*/ 0 w 10"/>
                <a:gd name="T11" fmla="*/ 8 h 8"/>
                <a:gd name="T12" fmla="*/ 0 w 10"/>
                <a:gd name="T13" fmla="*/ 8 h 8"/>
                <a:gd name="T14" fmla="*/ 3 w 10"/>
                <a:gd name="T15" fmla="*/ 7 h 8"/>
                <a:gd name="T16" fmla="*/ 6 w 10"/>
                <a:gd name="T17" fmla="*/ 5 h 8"/>
                <a:gd name="T18" fmla="*/ 9 w 10"/>
                <a:gd name="T19" fmla="*/ 2 h 8"/>
                <a:gd name="T20" fmla="*/ 10 w 10"/>
                <a:gd name="T21" fmla="*/ 2 h 8"/>
                <a:gd name="T22" fmla="*/ 9 w 10"/>
                <a:gd name="T2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8">
                  <a:moveTo>
                    <a:pt x="9" y="0"/>
                  </a:moveTo>
                  <a:cubicBezTo>
                    <a:pt x="9" y="0"/>
                    <a:pt x="9" y="0"/>
                    <a:pt x="8" y="1"/>
                  </a:cubicBezTo>
                  <a:cubicBezTo>
                    <a:pt x="6" y="1"/>
                    <a:pt x="4" y="2"/>
                    <a:pt x="3" y="3"/>
                  </a:cubicBezTo>
                  <a:cubicBezTo>
                    <a:pt x="2" y="4"/>
                    <a:pt x="1" y="5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1" y="8"/>
                    <a:pt x="3" y="7"/>
                  </a:cubicBezTo>
                  <a:cubicBezTo>
                    <a:pt x="4" y="7"/>
                    <a:pt x="5" y="6"/>
                    <a:pt x="6" y="5"/>
                  </a:cubicBezTo>
                  <a:cubicBezTo>
                    <a:pt x="7" y="5"/>
                    <a:pt x="8" y="4"/>
                    <a:pt x="9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1100">
                <a:solidFill>
                  <a:srgbClr val="272636"/>
                </a:solidFill>
                <a:latin typeface="+mj-ea"/>
                <a:ea typeface="+mj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923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京东</a:t>
            </a:r>
            <a:r>
              <a:rPr lang="zh-CN" altLang="en-US" dirty="0"/>
              <a:t>营销产品体系演进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3" y="1653649"/>
            <a:ext cx="3168352" cy="2032412"/>
          </a:xfrm>
          <a:prstGeom prst="rect">
            <a:avLst/>
          </a:prstGeom>
        </p:spPr>
      </p:pic>
      <p:sp>
        <p:nvSpPr>
          <p:cNvPr id="6" name="圆角矩形标注 5"/>
          <p:cNvSpPr/>
          <p:nvPr/>
        </p:nvSpPr>
        <p:spPr>
          <a:xfrm>
            <a:off x="683568" y="1707654"/>
            <a:ext cx="1728192" cy="432048"/>
          </a:xfrm>
          <a:prstGeom prst="wedgeRoundRectCallout">
            <a:avLst>
              <a:gd name="adj1" fmla="val 100649"/>
              <a:gd name="adj2" fmla="val 22008"/>
              <a:gd name="adj3" fmla="val 16667"/>
            </a:avLst>
          </a:prstGeom>
          <a:solidFill>
            <a:srgbClr val="CE11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京东快车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布局站内搜索营销</a:t>
            </a:r>
          </a:p>
        </p:txBody>
      </p:sp>
      <p:sp>
        <p:nvSpPr>
          <p:cNvPr id="7" name="圆角矩形标注 6"/>
          <p:cNvSpPr/>
          <p:nvPr/>
        </p:nvSpPr>
        <p:spPr>
          <a:xfrm>
            <a:off x="683568" y="3543858"/>
            <a:ext cx="1728192" cy="432048"/>
          </a:xfrm>
          <a:prstGeom prst="wedgeRoundRectCallout">
            <a:avLst>
              <a:gd name="adj1" fmla="val 79153"/>
              <a:gd name="adj2" fmla="val -183448"/>
              <a:gd name="adj3" fmla="val 16667"/>
            </a:avLst>
          </a:prstGeom>
          <a:solidFill>
            <a:srgbClr val="CE11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京东展示广告</a:t>
            </a:r>
            <a:endParaRPr lang="zh-CN" altLang="en-US" sz="1400" dirty="0">
              <a:solidFill>
                <a:srgbClr val="FFFFFF"/>
              </a:solidFill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6444208" y="1545636"/>
            <a:ext cx="2016224" cy="540060"/>
          </a:xfrm>
          <a:prstGeom prst="wedgeRoundRectCallout">
            <a:avLst>
              <a:gd name="adj1" fmla="val -116388"/>
              <a:gd name="adj2" fmla="val 25007"/>
              <a:gd name="adj3" fmla="val 16667"/>
            </a:avLst>
          </a:prstGeom>
          <a:solidFill>
            <a:srgbClr val="CE11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京东商务舱</a:t>
            </a:r>
            <a:endParaRPr lang="en-US" altLang="zh-CN" sz="14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打造全网精准投放平台</a:t>
            </a:r>
            <a:r>
              <a:rPr lang="en-US" altLang="zh-CN" sz="14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   </a:t>
            </a:r>
            <a:endParaRPr lang="zh-CN" altLang="en-US" sz="14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6444208" y="2211710"/>
            <a:ext cx="2016224" cy="432048"/>
          </a:xfrm>
          <a:prstGeom prst="wedgeRoundRectCallout">
            <a:avLst>
              <a:gd name="adj1" fmla="val -95820"/>
              <a:gd name="adj2" fmla="val 44502"/>
              <a:gd name="adj3" fmla="val 16667"/>
            </a:avLst>
          </a:prstGeom>
          <a:solidFill>
            <a:schemeClr val="bg1"/>
          </a:solidFill>
          <a:ln w="28575" cmpd="sng">
            <a:solidFill>
              <a:srgbClr val="CE1123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rgbClr val="CE1123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400" dirty="0">
                <a:solidFill>
                  <a:srgbClr val="CE1123"/>
                </a:solidFill>
                <a:latin typeface="微软雅黑" pitchFamily="34" charset="-122"/>
                <a:ea typeface="微软雅黑" pitchFamily="34" charset="-122"/>
              </a:rPr>
              <a:t>月，与腾讯战略合作，拍拍网并入</a:t>
            </a:r>
            <a:endParaRPr lang="en-US" altLang="zh-CN" sz="1400" dirty="0">
              <a:solidFill>
                <a:srgbClr val="CE112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6444208" y="2931790"/>
            <a:ext cx="2016224" cy="432048"/>
          </a:xfrm>
          <a:prstGeom prst="wedgeRoundRectCallout">
            <a:avLst>
              <a:gd name="adj1" fmla="val -95391"/>
              <a:gd name="adj2" fmla="val -63475"/>
              <a:gd name="adj3" fmla="val 16667"/>
            </a:avLst>
          </a:prstGeom>
          <a:solidFill>
            <a:schemeClr val="bg1"/>
          </a:solidFill>
          <a:ln w="28575" cmpd="sng">
            <a:solidFill>
              <a:srgbClr val="CE1123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rgbClr val="CD0818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400" dirty="0">
                <a:solidFill>
                  <a:srgbClr val="CD0818"/>
                </a:solidFill>
                <a:latin typeface="微软雅黑" pitchFamily="34" charset="-122"/>
                <a:ea typeface="微软雅黑" pitchFamily="34" charset="-122"/>
              </a:rPr>
              <a:t>月，京东赴纽约上市</a:t>
            </a:r>
          </a:p>
        </p:txBody>
      </p:sp>
      <p:sp>
        <p:nvSpPr>
          <p:cNvPr id="11" name="圆角矩形标注 10"/>
          <p:cNvSpPr/>
          <p:nvPr/>
        </p:nvSpPr>
        <p:spPr>
          <a:xfrm>
            <a:off x="6444208" y="3507854"/>
            <a:ext cx="2016224" cy="864096"/>
          </a:xfrm>
          <a:prstGeom prst="wedgeRoundRectCallout">
            <a:avLst>
              <a:gd name="adj1" fmla="val -98819"/>
              <a:gd name="adj2" fmla="val -96468"/>
              <a:gd name="adj3" fmla="val 16667"/>
            </a:avLst>
          </a:prstGeom>
          <a:solidFill>
            <a:schemeClr val="bg1"/>
          </a:solidFill>
          <a:ln w="28575" cmpd="sng">
            <a:solidFill>
              <a:srgbClr val="CE1123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D0818"/>
                </a:solidFill>
                <a:latin typeface="微软雅黑" pitchFamily="34" charset="-122"/>
                <a:ea typeface="微软雅黑" pitchFamily="34" charset="-122"/>
              </a:rPr>
              <a:t>营销生态全面</a:t>
            </a:r>
            <a:r>
              <a:rPr lang="zh-CN" altLang="en-US" sz="1400" dirty="0" smtClean="0">
                <a:solidFill>
                  <a:srgbClr val="CD0818"/>
                </a:solidFill>
                <a:latin typeface="微软雅黑" pitchFamily="34" charset="-122"/>
                <a:ea typeface="微软雅黑" pitchFamily="34" charset="-122"/>
              </a:rPr>
              <a:t>升级</a:t>
            </a:r>
            <a:endParaRPr lang="en-US" altLang="zh-CN" sz="1400" dirty="0" smtClean="0">
              <a:solidFill>
                <a:srgbClr val="CD081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1400" dirty="0" smtClean="0">
              <a:solidFill>
                <a:srgbClr val="CD081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1400" dirty="0">
              <a:solidFill>
                <a:srgbClr val="CD081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五角星 11"/>
          <p:cNvSpPr/>
          <p:nvPr/>
        </p:nvSpPr>
        <p:spPr>
          <a:xfrm flipH="1">
            <a:off x="5148064" y="2841780"/>
            <a:ext cx="216024" cy="162018"/>
          </a:xfrm>
          <a:prstGeom prst="star5">
            <a:avLst/>
          </a:prstGeom>
          <a:solidFill>
            <a:srgbClr val="C91623"/>
          </a:solidFill>
          <a:ln>
            <a:solidFill>
              <a:srgbClr val="C9162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 descr="京准通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270" y="3897283"/>
            <a:ext cx="1146100" cy="439296"/>
          </a:xfrm>
          <a:prstGeom prst="rect">
            <a:avLst/>
          </a:prstGeom>
        </p:spPr>
      </p:pic>
      <p:sp>
        <p:nvSpPr>
          <p:cNvPr id="14" name="内容占位符 2"/>
          <p:cNvSpPr txBox="1">
            <a:spLocks/>
          </p:cNvSpPr>
          <p:nvPr/>
        </p:nvSpPr>
        <p:spPr>
          <a:xfrm>
            <a:off x="395288" y="118485"/>
            <a:ext cx="4536752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广告部</a:t>
            </a:r>
            <a:r>
              <a:rPr lang="en-US" altLang="zh-CN" dirty="0" smtClean="0"/>
              <a:t>-</a:t>
            </a:r>
            <a:r>
              <a:rPr lang="en-US" altLang="en-US" dirty="0" err="1" smtClean="0"/>
              <a:t>京准通</a:t>
            </a:r>
            <a:r>
              <a:rPr lang="zh-CN" altLang="en-US" dirty="0" smtClean="0"/>
              <a:t>发展历史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2931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23528" y="195486"/>
            <a:ext cx="696257" cy="696257"/>
            <a:chOff x="323528" y="195486"/>
            <a:chExt cx="1106424" cy="1106424"/>
          </a:xfrm>
        </p:grpSpPr>
        <p:sp>
          <p:nvSpPr>
            <p:cNvPr id="2" name="Oval 39"/>
            <p:cNvSpPr/>
            <p:nvPr/>
          </p:nvSpPr>
          <p:spPr>
            <a:xfrm>
              <a:off x="323528" y="195486"/>
              <a:ext cx="1106424" cy="1106424"/>
            </a:xfrm>
            <a:prstGeom prst="ellipse">
              <a:avLst/>
            </a:prstGeom>
            <a:noFill/>
            <a:ln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3" name="Oval 40"/>
            <p:cNvSpPr/>
            <p:nvPr/>
          </p:nvSpPr>
          <p:spPr>
            <a:xfrm>
              <a:off x="461103" y="333061"/>
              <a:ext cx="831273" cy="831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 smtClean="0"/>
                <a:t>3</a:t>
              </a:r>
              <a:endParaRPr lang="en-GB" sz="2000" b="1" dirty="0"/>
            </a:p>
          </p:txBody>
        </p:sp>
      </p:grpSp>
      <p:sp>
        <p:nvSpPr>
          <p:cNvPr id="4" name="TextBox 53"/>
          <p:cNvSpPr txBox="1"/>
          <p:nvPr/>
        </p:nvSpPr>
        <p:spPr>
          <a:xfrm>
            <a:off x="1019785" y="34355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b="1" dirty="0" smtClean="0">
                <a:solidFill>
                  <a:schemeClr val="accent2"/>
                </a:solidFill>
                <a:latin typeface="+mj-ea"/>
                <a:ea typeface="+mj-ea"/>
              </a:rPr>
              <a:t>用户洞察</a:t>
            </a:r>
            <a:endParaRPr lang="en-GB" b="1" dirty="0" smtClean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9" name="文本框 20"/>
          <p:cNvSpPr txBox="1">
            <a:spLocks noChangeArrowheads="1"/>
          </p:cNvSpPr>
          <p:nvPr/>
        </p:nvSpPr>
        <p:spPr bwMode="auto">
          <a:xfrm>
            <a:off x="1173831" y="1156626"/>
            <a:ext cx="90281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5000"/>
              </a:lnSpc>
              <a:spcBef>
                <a:spcPts val="1000"/>
              </a:spcBef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Char char="•"/>
              <a:defRPr sz="16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400" b="1" dirty="0">
                <a:solidFill>
                  <a:srgbClr val="354B5E"/>
                </a:solidFill>
                <a:latin typeface="华文细黑" pitchFamily="2" charset="-122"/>
                <a:ea typeface="华文细黑" pitchFamily="2" charset="-122"/>
              </a:rPr>
              <a:t>行业分析</a:t>
            </a:r>
          </a:p>
        </p:txBody>
      </p:sp>
      <p:sp>
        <p:nvSpPr>
          <p:cNvPr id="10" name="文本框 21"/>
          <p:cNvSpPr txBox="1">
            <a:spLocks noChangeArrowheads="1"/>
          </p:cNvSpPr>
          <p:nvPr/>
        </p:nvSpPr>
        <p:spPr bwMode="auto">
          <a:xfrm>
            <a:off x="1224969" y="3785041"/>
            <a:ext cx="12618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5000"/>
              </a:lnSpc>
              <a:spcBef>
                <a:spcPts val="1000"/>
              </a:spcBef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Char char="•"/>
              <a:defRPr sz="16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400" b="1" dirty="0">
                <a:solidFill>
                  <a:srgbClr val="354B5E"/>
                </a:solidFill>
                <a:latin typeface="华文细黑" pitchFamily="2" charset="-122"/>
                <a:ea typeface="华文细黑" pitchFamily="2" charset="-122"/>
              </a:rPr>
              <a:t>店铺维度分析</a:t>
            </a:r>
          </a:p>
        </p:txBody>
      </p:sp>
      <p:sp>
        <p:nvSpPr>
          <p:cNvPr id="11" name="文本框 22"/>
          <p:cNvSpPr txBox="1">
            <a:spLocks noChangeArrowheads="1"/>
          </p:cNvSpPr>
          <p:nvPr/>
        </p:nvSpPr>
        <p:spPr bwMode="auto">
          <a:xfrm>
            <a:off x="1224969" y="2575084"/>
            <a:ext cx="90281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5000"/>
              </a:lnSpc>
              <a:spcBef>
                <a:spcPts val="1000"/>
              </a:spcBef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Char char="•"/>
              <a:defRPr sz="16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400" b="1" dirty="0">
                <a:solidFill>
                  <a:srgbClr val="354B5E"/>
                </a:solidFill>
                <a:latin typeface="华文细黑" pitchFamily="2" charset="-122"/>
                <a:ea typeface="华文细黑" pitchFamily="2" charset="-122"/>
              </a:rPr>
              <a:t>单品分析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503533" y="3960685"/>
            <a:ext cx="507732" cy="507732"/>
            <a:chOff x="703263" y="5130800"/>
            <a:chExt cx="914400" cy="914400"/>
          </a:xfrm>
        </p:grpSpPr>
        <p:sp>
          <p:nvSpPr>
            <p:cNvPr id="8" name="椭圆 12"/>
            <p:cNvSpPr>
              <a:spLocks noChangeArrowheads="1"/>
            </p:cNvSpPr>
            <p:nvPr/>
          </p:nvSpPr>
          <p:spPr bwMode="auto">
            <a:xfrm>
              <a:off x="703263" y="5130800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125000"/>
                </a:lnSpc>
                <a:spcBef>
                  <a:spcPts val="1000"/>
                </a:spcBef>
                <a:buChar char="•"/>
                <a:defRPr sz="2000"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1pPr>
              <a:lvl2pPr marL="742950" indent="-285750">
                <a:lnSpc>
                  <a:spcPct val="125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2pPr>
              <a:lvl3pPr marL="1143000" indent="-228600">
                <a:lnSpc>
                  <a:spcPct val="125000"/>
                </a:lnSpc>
                <a:spcBef>
                  <a:spcPts val="500"/>
                </a:spcBef>
                <a:buChar char="•"/>
                <a:defRPr sz="1600"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3pPr>
              <a:lvl4pPr marL="1600200" indent="-228600">
                <a:lnSpc>
                  <a:spcPct val="125000"/>
                </a:lnSpc>
                <a:spcBef>
                  <a:spcPts val="500"/>
                </a:spcBef>
                <a:buChar char="•"/>
                <a:defRPr sz="1400"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4pPr>
              <a:lvl5pPr marL="2057400" indent="-228600">
                <a:lnSpc>
                  <a:spcPct val="125000"/>
                </a:lnSpc>
                <a:spcBef>
                  <a:spcPts val="500"/>
                </a:spcBef>
                <a:buChar char="•"/>
                <a:defRPr sz="1400"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 sz="1400"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 sz="1400"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 sz="1400"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 sz="1400"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200">
                <a:solidFill>
                  <a:srgbClr val="FFFFFF"/>
                </a:solidFill>
              </a:endParaRPr>
            </a:p>
          </p:txBody>
        </p:sp>
        <p:sp>
          <p:nvSpPr>
            <p:cNvPr id="12" name="Freeform 94"/>
            <p:cNvSpPr>
              <a:spLocks noEditPoints="1"/>
            </p:cNvSpPr>
            <p:nvPr/>
          </p:nvSpPr>
          <p:spPr bwMode="auto">
            <a:xfrm>
              <a:off x="881063" y="5313363"/>
              <a:ext cx="573087" cy="549275"/>
            </a:xfrm>
            <a:custGeom>
              <a:avLst/>
              <a:gdLst>
                <a:gd name="T0" fmla="*/ 2147483647 w 201"/>
                <a:gd name="T1" fmla="*/ 2147483647 h 192"/>
                <a:gd name="T2" fmla="*/ 2147483647 w 201"/>
                <a:gd name="T3" fmla="*/ 2147483647 h 192"/>
                <a:gd name="T4" fmla="*/ 2147483647 w 201"/>
                <a:gd name="T5" fmla="*/ 2147483647 h 192"/>
                <a:gd name="T6" fmla="*/ 2147483647 w 201"/>
                <a:gd name="T7" fmla="*/ 2147483647 h 192"/>
                <a:gd name="T8" fmla="*/ 2147483647 w 201"/>
                <a:gd name="T9" fmla="*/ 0 h 192"/>
                <a:gd name="T10" fmla="*/ 2147483647 w 201"/>
                <a:gd name="T11" fmla="*/ 2147483647 h 192"/>
                <a:gd name="T12" fmla="*/ 2147483647 w 201"/>
                <a:gd name="T13" fmla="*/ 2147483647 h 192"/>
                <a:gd name="T14" fmla="*/ 2147483647 w 201"/>
                <a:gd name="T15" fmla="*/ 2147483647 h 192"/>
                <a:gd name="T16" fmla="*/ 2147483647 w 201"/>
                <a:gd name="T17" fmla="*/ 2147483647 h 192"/>
                <a:gd name="T18" fmla="*/ 2147483647 w 201"/>
                <a:gd name="T19" fmla="*/ 2147483647 h 192"/>
                <a:gd name="T20" fmla="*/ 2147483647 w 201"/>
                <a:gd name="T21" fmla="*/ 2147483647 h 192"/>
                <a:gd name="T22" fmla="*/ 2147483647 w 201"/>
                <a:gd name="T23" fmla="*/ 2147483647 h 192"/>
                <a:gd name="T24" fmla="*/ 2147483647 w 201"/>
                <a:gd name="T25" fmla="*/ 2147483647 h 192"/>
                <a:gd name="T26" fmla="*/ 2147483647 w 201"/>
                <a:gd name="T27" fmla="*/ 2147483647 h 192"/>
                <a:gd name="T28" fmla="*/ 2147483647 w 201"/>
                <a:gd name="T29" fmla="*/ 2147483647 h 192"/>
                <a:gd name="T30" fmla="*/ 2147483647 w 201"/>
                <a:gd name="T31" fmla="*/ 2147483647 h 192"/>
                <a:gd name="T32" fmla="*/ 2147483647 w 201"/>
                <a:gd name="T33" fmla="*/ 2147483647 h 192"/>
                <a:gd name="T34" fmla="*/ 2147483647 w 201"/>
                <a:gd name="T35" fmla="*/ 2147483647 h 192"/>
                <a:gd name="T36" fmla="*/ 2147483647 w 201"/>
                <a:gd name="T37" fmla="*/ 2147483647 h 192"/>
                <a:gd name="T38" fmla="*/ 2147483647 w 201"/>
                <a:gd name="T39" fmla="*/ 2147483647 h 192"/>
                <a:gd name="T40" fmla="*/ 2147483647 w 201"/>
                <a:gd name="T41" fmla="*/ 2147483647 h 192"/>
                <a:gd name="T42" fmla="*/ 2147483647 w 201"/>
                <a:gd name="T43" fmla="*/ 2147483647 h 192"/>
                <a:gd name="T44" fmla="*/ 2147483647 w 201"/>
                <a:gd name="T45" fmla="*/ 2147483647 h 192"/>
                <a:gd name="T46" fmla="*/ 2147483647 w 201"/>
                <a:gd name="T47" fmla="*/ 2147483647 h 192"/>
                <a:gd name="T48" fmla="*/ 2147483647 w 201"/>
                <a:gd name="T49" fmla="*/ 2147483647 h 192"/>
                <a:gd name="T50" fmla="*/ 2147483647 w 201"/>
                <a:gd name="T51" fmla="*/ 2147483647 h 192"/>
                <a:gd name="T52" fmla="*/ 2147483647 w 201"/>
                <a:gd name="T53" fmla="*/ 2147483647 h 192"/>
                <a:gd name="T54" fmla="*/ 2147483647 w 201"/>
                <a:gd name="T55" fmla="*/ 2147483647 h 192"/>
                <a:gd name="T56" fmla="*/ 2147483647 w 201"/>
                <a:gd name="T57" fmla="*/ 2147483647 h 192"/>
                <a:gd name="T58" fmla="*/ 2147483647 w 201"/>
                <a:gd name="T59" fmla="*/ 2147483647 h 192"/>
                <a:gd name="T60" fmla="*/ 2147483647 w 201"/>
                <a:gd name="T61" fmla="*/ 2147483647 h 192"/>
                <a:gd name="T62" fmla="*/ 2147483647 w 201"/>
                <a:gd name="T63" fmla="*/ 2147483647 h 192"/>
                <a:gd name="T64" fmla="*/ 2147483647 w 201"/>
                <a:gd name="T65" fmla="*/ 2147483647 h 192"/>
                <a:gd name="T66" fmla="*/ 2147483647 w 201"/>
                <a:gd name="T67" fmla="*/ 2147483647 h 192"/>
                <a:gd name="T68" fmla="*/ 2147483647 w 201"/>
                <a:gd name="T69" fmla="*/ 2147483647 h 192"/>
                <a:gd name="T70" fmla="*/ 2147483647 w 201"/>
                <a:gd name="T71" fmla="*/ 2147483647 h 19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01" h="192">
                  <a:moveTo>
                    <a:pt x="196" y="166"/>
                  </a:moveTo>
                  <a:cubicBezTo>
                    <a:pt x="146" y="117"/>
                    <a:pt x="146" y="117"/>
                    <a:pt x="146" y="117"/>
                  </a:cubicBezTo>
                  <a:cubicBezTo>
                    <a:pt x="146" y="116"/>
                    <a:pt x="145" y="116"/>
                    <a:pt x="145" y="115"/>
                  </a:cubicBezTo>
                  <a:cubicBezTo>
                    <a:pt x="164" y="86"/>
                    <a:pt x="160" y="47"/>
                    <a:pt x="135" y="22"/>
                  </a:cubicBezTo>
                  <a:cubicBezTo>
                    <a:pt x="121" y="8"/>
                    <a:pt x="102" y="0"/>
                    <a:pt x="82" y="0"/>
                  </a:cubicBezTo>
                  <a:cubicBezTo>
                    <a:pt x="62" y="0"/>
                    <a:pt x="43" y="8"/>
                    <a:pt x="29" y="22"/>
                  </a:cubicBezTo>
                  <a:cubicBezTo>
                    <a:pt x="0" y="51"/>
                    <a:pt x="0" y="99"/>
                    <a:pt x="29" y="128"/>
                  </a:cubicBezTo>
                  <a:cubicBezTo>
                    <a:pt x="43" y="142"/>
                    <a:pt x="62" y="149"/>
                    <a:pt x="82" y="149"/>
                  </a:cubicBezTo>
                  <a:cubicBezTo>
                    <a:pt x="97" y="149"/>
                    <a:pt x="110" y="145"/>
                    <a:pt x="123" y="138"/>
                  </a:cubicBezTo>
                  <a:cubicBezTo>
                    <a:pt x="123" y="138"/>
                    <a:pt x="123" y="139"/>
                    <a:pt x="124" y="139"/>
                  </a:cubicBezTo>
                  <a:cubicBezTo>
                    <a:pt x="173" y="189"/>
                    <a:pt x="173" y="189"/>
                    <a:pt x="173" y="189"/>
                  </a:cubicBezTo>
                  <a:cubicBezTo>
                    <a:pt x="176" y="191"/>
                    <a:pt x="179" y="192"/>
                    <a:pt x="183" y="192"/>
                  </a:cubicBezTo>
                  <a:cubicBezTo>
                    <a:pt x="186" y="192"/>
                    <a:pt x="189" y="191"/>
                    <a:pt x="191" y="189"/>
                  </a:cubicBezTo>
                  <a:cubicBezTo>
                    <a:pt x="196" y="184"/>
                    <a:pt x="196" y="184"/>
                    <a:pt x="196" y="184"/>
                  </a:cubicBezTo>
                  <a:cubicBezTo>
                    <a:pt x="201" y="179"/>
                    <a:pt x="201" y="171"/>
                    <a:pt x="196" y="166"/>
                  </a:cubicBezTo>
                  <a:close/>
                  <a:moveTo>
                    <a:pt x="52" y="120"/>
                  </a:moveTo>
                  <a:cubicBezTo>
                    <a:pt x="52" y="120"/>
                    <a:pt x="52" y="120"/>
                    <a:pt x="52" y="120"/>
                  </a:cubicBezTo>
                  <a:close/>
                  <a:moveTo>
                    <a:pt x="120" y="113"/>
                  </a:moveTo>
                  <a:cubicBezTo>
                    <a:pt x="120" y="113"/>
                    <a:pt x="120" y="113"/>
                    <a:pt x="120" y="113"/>
                  </a:cubicBezTo>
                  <a:cubicBezTo>
                    <a:pt x="120" y="74"/>
                    <a:pt x="120" y="74"/>
                    <a:pt x="120" y="74"/>
                  </a:cubicBezTo>
                  <a:cubicBezTo>
                    <a:pt x="103" y="74"/>
                    <a:pt x="103" y="74"/>
                    <a:pt x="103" y="74"/>
                  </a:cubicBezTo>
                  <a:cubicBezTo>
                    <a:pt x="103" y="125"/>
                    <a:pt x="103" y="125"/>
                    <a:pt x="103" y="125"/>
                  </a:cubicBezTo>
                  <a:cubicBezTo>
                    <a:pt x="99" y="126"/>
                    <a:pt x="95" y="127"/>
                    <a:pt x="91" y="128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69" y="127"/>
                    <a:pt x="65" y="126"/>
                    <a:pt x="61" y="125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44" y="113"/>
                    <a:pt x="44" y="113"/>
                    <a:pt x="44" y="113"/>
                  </a:cubicBezTo>
                  <a:cubicBezTo>
                    <a:pt x="44" y="113"/>
                    <a:pt x="44" y="113"/>
                    <a:pt x="44" y="113"/>
                  </a:cubicBezTo>
                  <a:cubicBezTo>
                    <a:pt x="23" y="92"/>
                    <a:pt x="23" y="58"/>
                    <a:pt x="44" y="37"/>
                  </a:cubicBezTo>
                  <a:cubicBezTo>
                    <a:pt x="54" y="27"/>
                    <a:pt x="68" y="21"/>
                    <a:pt x="82" y="21"/>
                  </a:cubicBezTo>
                  <a:cubicBezTo>
                    <a:pt x="96" y="21"/>
                    <a:pt x="110" y="27"/>
                    <a:pt x="120" y="37"/>
                  </a:cubicBezTo>
                  <a:cubicBezTo>
                    <a:pt x="130" y="47"/>
                    <a:pt x="136" y="61"/>
                    <a:pt x="136" y="75"/>
                  </a:cubicBezTo>
                  <a:cubicBezTo>
                    <a:pt x="136" y="89"/>
                    <a:pt x="130" y="103"/>
                    <a:pt x="120" y="1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200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64160" y="1373300"/>
            <a:ext cx="555625" cy="555625"/>
            <a:chOff x="259431" y="1197684"/>
            <a:chExt cx="914400" cy="914400"/>
          </a:xfrm>
        </p:grpSpPr>
        <p:sp>
          <p:nvSpPr>
            <p:cNvPr id="6" name="椭圆 10"/>
            <p:cNvSpPr>
              <a:spLocks noChangeArrowheads="1"/>
            </p:cNvSpPr>
            <p:nvPr/>
          </p:nvSpPr>
          <p:spPr bwMode="auto">
            <a:xfrm>
              <a:off x="259431" y="1197684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125000"/>
                </a:lnSpc>
                <a:spcBef>
                  <a:spcPts val="1000"/>
                </a:spcBef>
                <a:buChar char="•"/>
                <a:defRPr sz="2000"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1pPr>
              <a:lvl2pPr marL="742950" indent="-285750">
                <a:lnSpc>
                  <a:spcPct val="125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2pPr>
              <a:lvl3pPr marL="1143000" indent="-228600">
                <a:lnSpc>
                  <a:spcPct val="125000"/>
                </a:lnSpc>
                <a:spcBef>
                  <a:spcPts val="500"/>
                </a:spcBef>
                <a:buChar char="•"/>
                <a:defRPr sz="1600"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3pPr>
              <a:lvl4pPr marL="1600200" indent="-228600">
                <a:lnSpc>
                  <a:spcPct val="125000"/>
                </a:lnSpc>
                <a:spcBef>
                  <a:spcPts val="500"/>
                </a:spcBef>
                <a:buChar char="•"/>
                <a:defRPr sz="1400"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4pPr>
              <a:lvl5pPr marL="2057400" indent="-228600">
                <a:lnSpc>
                  <a:spcPct val="125000"/>
                </a:lnSpc>
                <a:spcBef>
                  <a:spcPts val="500"/>
                </a:spcBef>
                <a:buChar char="•"/>
                <a:defRPr sz="1400"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 sz="1400"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 sz="1400"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 sz="1400"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 sz="1400"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200">
                <a:solidFill>
                  <a:srgbClr val="FFFFFF"/>
                </a:solidFill>
              </a:endParaRPr>
            </a:p>
          </p:txBody>
        </p:sp>
        <p:sp>
          <p:nvSpPr>
            <p:cNvPr id="13" name="Freeform 133"/>
            <p:cNvSpPr>
              <a:spLocks noEditPoints="1"/>
            </p:cNvSpPr>
            <p:nvPr/>
          </p:nvSpPr>
          <p:spPr bwMode="auto">
            <a:xfrm>
              <a:off x="425500" y="1347614"/>
              <a:ext cx="546100" cy="549275"/>
            </a:xfrm>
            <a:custGeom>
              <a:avLst/>
              <a:gdLst>
                <a:gd name="T0" fmla="*/ 2147483647 w 192"/>
                <a:gd name="T1" fmla="*/ 0 h 192"/>
                <a:gd name="T2" fmla="*/ 0 w 192"/>
                <a:gd name="T3" fmla="*/ 2147483647 h 192"/>
                <a:gd name="T4" fmla="*/ 2147483647 w 192"/>
                <a:gd name="T5" fmla="*/ 2147483647 h 192"/>
                <a:gd name="T6" fmla="*/ 2147483647 w 192"/>
                <a:gd name="T7" fmla="*/ 2147483647 h 192"/>
                <a:gd name="T8" fmla="*/ 2147483647 w 192"/>
                <a:gd name="T9" fmla="*/ 0 h 192"/>
                <a:gd name="T10" fmla="*/ 2147483647 w 192"/>
                <a:gd name="T11" fmla="*/ 2147483647 h 192"/>
                <a:gd name="T12" fmla="*/ 2147483647 w 192"/>
                <a:gd name="T13" fmla="*/ 2147483647 h 192"/>
                <a:gd name="T14" fmla="*/ 2147483647 w 192"/>
                <a:gd name="T15" fmla="*/ 2147483647 h 192"/>
                <a:gd name="T16" fmla="*/ 2147483647 w 192"/>
                <a:gd name="T17" fmla="*/ 2147483647 h 192"/>
                <a:gd name="T18" fmla="*/ 2147483647 w 192"/>
                <a:gd name="T19" fmla="*/ 2147483647 h 192"/>
                <a:gd name="T20" fmla="*/ 2147483647 w 192"/>
                <a:gd name="T21" fmla="*/ 2147483647 h 192"/>
                <a:gd name="T22" fmla="*/ 2147483647 w 192"/>
                <a:gd name="T23" fmla="*/ 2147483647 h 192"/>
                <a:gd name="T24" fmla="*/ 2147483647 w 192"/>
                <a:gd name="T25" fmla="*/ 2147483647 h 192"/>
                <a:gd name="T26" fmla="*/ 2147483647 w 192"/>
                <a:gd name="T27" fmla="*/ 2147483647 h 192"/>
                <a:gd name="T28" fmla="*/ 2147483647 w 192"/>
                <a:gd name="T29" fmla="*/ 2147483647 h 192"/>
                <a:gd name="T30" fmla="*/ 2147483647 w 192"/>
                <a:gd name="T31" fmla="*/ 2147483647 h 192"/>
                <a:gd name="T32" fmla="*/ 2147483647 w 192"/>
                <a:gd name="T33" fmla="*/ 2147483647 h 192"/>
                <a:gd name="T34" fmla="*/ 2147483647 w 192"/>
                <a:gd name="T35" fmla="*/ 2147483647 h 192"/>
                <a:gd name="T36" fmla="*/ 2147483647 w 192"/>
                <a:gd name="T37" fmla="*/ 2147483647 h 192"/>
                <a:gd name="T38" fmla="*/ 2147483647 w 192"/>
                <a:gd name="T39" fmla="*/ 2147483647 h 192"/>
                <a:gd name="T40" fmla="*/ 2147483647 w 192"/>
                <a:gd name="T41" fmla="*/ 2147483647 h 192"/>
                <a:gd name="T42" fmla="*/ 2147483647 w 192"/>
                <a:gd name="T43" fmla="*/ 2147483647 h 192"/>
                <a:gd name="T44" fmla="*/ 2147483647 w 192"/>
                <a:gd name="T45" fmla="*/ 2147483647 h 192"/>
                <a:gd name="T46" fmla="*/ 2147483647 w 192"/>
                <a:gd name="T47" fmla="*/ 2147483647 h 192"/>
                <a:gd name="T48" fmla="*/ 2147483647 w 192"/>
                <a:gd name="T49" fmla="*/ 2147483647 h 192"/>
                <a:gd name="T50" fmla="*/ 2147483647 w 192"/>
                <a:gd name="T51" fmla="*/ 2147483647 h 192"/>
                <a:gd name="T52" fmla="*/ 2147483647 w 192"/>
                <a:gd name="T53" fmla="*/ 2147483647 h 192"/>
                <a:gd name="T54" fmla="*/ 2147483647 w 192"/>
                <a:gd name="T55" fmla="*/ 2147483647 h 192"/>
                <a:gd name="T56" fmla="*/ 2147483647 w 192"/>
                <a:gd name="T57" fmla="*/ 2147483647 h 192"/>
                <a:gd name="T58" fmla="*/ 2147483647 w 192"/>
                <a:gd name="T59" fmla="*/ 2147483647 h 192"/>
                <a:gd name="T60" fmla="*/ 2147483647 w 192"/>
                <a:gd name="T61" fmla="*/ 2147483647 h 192"/>
                <a:gd name="T62" fmla="*/ 2147483647 w 192"/>
                <a:gd name="T63" fmla="*/ 2147483647 h 192"/>
                <a:gd name="T64" fmla="*/ 2147483647 w 192"/>
                <a:gd name="T65" fmla="*/ 2147483647 h 192"/>
                <a:gd name="T66" fmla="*/ 2147483647 w 192"/>
                <a:gd name="T67" fmla="*/ 2147483647 h 192"/>
                <a:gd name="T68" fmla="*/ 2147483647 w 192"/>
                <a:gd name="T69" fmla="*/ 2147483647 h 192"/>
                <a:gd name="T70" fmla="*/ 2147483647 w 192"/>
                <a:gd name="T71" fmla="*/ 2147483647 h 192"/>
                <a:gd name="T72" fmla="*/ 2147483647 w 192"/>
                <a:gd name="T73" fmla="*/ 2147483647 h 192"/>
                <a:gd name="T74" fmla="*/ 2147483647 w 192"/>
                <a:gd name="T75" fmla="*/ 2147483647 h 192"/>
                <a:gd name="T76" fmla="*/ 2147483647 w 192"/>
                <a:gd name="T77" fmla="*/ 2147483647 h 192"/>
                <a:gd name="T78" fmla="*/ 2147483647 w 192"/>
                <a:gd name="T79" fmla="*/ 2147483647 h 192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92" h="192">
                  <a:moveTo>
                    <a:pt x="96" y="0"/>
                  </a:moveTo>
                  <a:cubicBezTo>
                    <a:pt x="43" y="0"/>
                    <a:pt x="0" y="44"/>
                    <a:pt x="0" y="96"/>
                  </a:cubicBezTo>
                  <a:cubicBezTo>
                    <a:pt x="0" y="149"/>
                    <a:pt x="43" y="192"/>
                    <a:pt x="96" y="192"/>
                  </a:cubicBezTo>
                  <a:cubicBezTo>
                    <a:pt x="148" y="192"/>
                    <a:pt x="192" y="149"/>
                    <a:pt x="192" y="96"/>
                  </a:cubicBezTo>
                  <a:cubicBezTo>
                    <a:pt x="192" y="44"/>
                    <a:pt x="148" y="0"/>
                    <a:pt x="96" y="0"/>
                  </a:cubicBezTo>
                  <a:close/>
                  <a:moveTo>
                    <a:pt x="137" y="41"/>
                  </a:moveTo>
                  <a:cubicBezTo>
                    <a:pt x="137" y="38"/>
                    <a:pt x="140" y="35"/>
                    <a:pt x="144" y="35"/>
                  </a:cubicBezTo>
                  <a:cubicBezTo>
                    <a:pt x="147" y="35"/>
                    <a:pt x="150" y="38"/>
                    <a:pt x="150" y="41"/>
                  </a:cubicBezTo>
                  <a:cubicBezTo>
                    <a:pt x="150" y="137"/>
                    <a:pt x="150" y="137"/>
                    <a:pt x="150" y="137"/>
                  </a:cubicBezTo>
                  <a:cubicBezTo>
                    <a:pt x="150" y="140"/>
                    <a:pt x="147" y="143"/>
                    <a:pt x="144" y="143"/>
                  </a:cubicBezTo>
                  <a:cubicBezTo>
                    <a:pt x="140" y="143"/>
                    <a:pt x="137" y="140"/>
                    <a:pt x="137" y="137"/>
                  </a:cubicBezTo>
                  <a:lnTo>
                    <a:pt x="137" y="41"/>
                  </a:lnTo>
                  <a:close/>
                  <a:moveTo>
                    <a:pt x="104" y="58"/>
                  </a:moveTo>
                  <a:cubicBezTo>
                    <a:pt x="104" y="55"/>
                    <a:pt x="107" y="52"/>
                    <a:pt x="110" y="52"/>
                  </a:cubicBezTo>
                  <a:cubicBezTo>
                    <a:pt x="114" y="52"/>
                    <a:pt x="117" y="55"/>
                    <a:pt x="117" y="58"/>
                  </a:cubicBezTo>
                  <a:cubicBezTo>
                    <a:pt x="117" y="137"/>
                    <a:pt x="117" y="137"/>
                    <a:pt x="117" y="137"/>
                  </a:cubicBezTo>
                  <a:cubicBezTo>
                    <a:pt x="117" y="140"/>
                    <a:pt x="114" y="143"/>
                    <a:pt x="110" y="143"/>
                  </a:cubicBezTo>
                  <a:cubicBezTo>
                    <a:pt x="107" y="143"/>
                    <a:pt x="104" y="140"/>
                    <a:pt x="104" y="137"/>
                  </a:cubicBezTo>
                  <a:lnTo>
                    <a:pt x="104" y="58"/>
                  </a:lnTo>
                  <a:close/>
                  <a:moveTo>
                    <a:pt x="71" y="74"/>
                  </a:moveTo>
                  <a:cubicBezTo>
                    <a:pt x="71" y="71"/>
                    <a:pt x="74" y="68"/>
                    <a:pt x="77" y="68"/>
                  </a:cubicBezTo>
                  <a:cubicBezTo>
                    <a:pt x="81" y="68"/>
                    <a:pt x="83" y="71"/>
                    <a:pt x="83" y="74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83" y="140"/>
                    <a:pt x="81" y="143"/>
                    <a:pt x="77" y="143"/>
                  </a:cubicBezTo>
                  <a:cubicBezTo>
                    <a:pt x="74" y="143"/>
                    <a:pt x="71" y="140"/>
                    <a:pt x="71" y="137"/>
                  </a:cubicBezTo>
                  <a:lnTo>
                    <a:pt x="71" y="74"/>
                  </a:lnTo>
                  <a:close/>
                  <a:moveTo>
                    <a:pt x="38" y="105"/>
                  </a:moveTo>
                  <a:cubicBezTo>
                    <a:pt x="38" y="102"/>
                    <a:pt x="41" y="99"/>
                    <a:pt x="44" y="99"/>
                  </a:cubicBezTo>
                  <a:cubicBezTo>
                    <a:pt x="48" y="99"/>
                    <a:pt x="50" y="102"/>
                    <a:pt x="50" y="105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40"/>
                    <a:pt x="48" y="143"/>
                    <a:pt x="44" y="143"/>
                  </a:cubicBezTo>
                  <a:cubicBezTo>
                    <a:pt x="41" y="143"/>
                    <a:pt x="38" y="140"/>
                    <a:pt x="38" y="137"/>
                  </a:cubicBezTo>
                  <a:lnTo>
                    <a:pt x="38" y="105"/>
                  </a:lnTo>
                  <a:close/>
                  <a:moveTo>
                    <a:pt x="153" y="158"/>
                  </a:moveTo>
                  <a:cubicBezTo>
                    <a:pt x="39" y="158"/>
                    <a:pt x="39" y="158"/>
                    <a:pt x="39" y="158"/>
                  </a:cubicBezTo>
                  <a:cubicBezTo>
                    <a:pt x="35" y="158"/>
                    <a:pt x="33" y="155"/>
                    <a:pt x="33" y="152"/>
                  </a:cubicBezTo>
                  <a:cubicBezTo>
                    <a:pt x="33" y="148"/>
                    <a:pt x="35" y="146"/>
                    <a:pt x="39" y="146"/>
                  </a:cubicBezTo>
                  <a:cubicBezTo>
                    <a:pt x="153" y="146"/>
                    <a:pt x="153" y="146"/>
                    <a:pt x="153" y="146"/>
                  </a:cubicBezTo>
                  <a:cubicBezTo>
                    <a:pt x="156" y="146"/>
                    <a:pt x="159" y="148"/>
                    <a:pt x="159" y="152"/>
                  </a:cubicBezTo>
                  <a:cubicBezTo>
                    <a:pt x="159" y="155"/>
                    <a:pt x="156" y="158"/>
                    <a:pt x="153" y="15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4" name="Freeform 58"/>
            <p:cNvSpPr>
              <a:spLocks/>
            </p:cNvSpPr>
            <p:nvPr/>
          </p:nvSpPr>
          <p:spPr bwMode="auto">
            <a:xfrm>
              <a:off x="649956" y="1650122"/>
              <a:ext cx="39687" cy="63500"/>
            </a:xfrm>
            <a:custGeom>
              <a:avLst/>
              <a:gdLst>
                <a:gd name="T0" fmla="*/ 2147483647 w 16"/>
                <a:gd name="T1" fmla="*/ 0 h 25"/>
                <a:gd name="T2" fmla="*/ 2147483647 w 16"/>
                <a:gd name="T3" fmla="*/ 0 h 25"/>
                <a:gd name="T4" fmla="*/ 2147483647 w 16"/>
                <a:gd name="T5" fmla="*/ 2147483647 h 25"/>
                <a:gd name="T6" fmla="*/ 0 w 16"/>
                <a:gd name="T7" fmla="*/ 2147483647 h 25"/>
                <a:gd name="T8" fmla="*/ 2147483647 w 16"/>
                <a:gd name="T9" fmla="*/ 2147483647 h 25"/>
                <a:gd name="T10" fmla="*/ 2147483647 w 16"/>
                <a:gd name="T11" fmla="*/ 2147483647 h 25"/>
                <a:gd name="T12" fmla="*/ 2147483647 w 16"/>
                <a:gd name="T13" fmla="*/ 0 h 2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" h="25">
                  <a:moveTo>
                    <a:pt x="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3"/>
                    <a:pt x="6" y="6"/>
                    <a:pt x="5" y="9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6"/>
                    <a:pt x="8" y="3"/>
                    <a:pt x="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200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95014" y="2723799"/>
            <a:ext cx="524771" cy="524771"/>
            <a:chOff x="674688" y="3373438"/>
            <a:chExt cx="914400" cy="914400"/>
          </a:xfrm>
        </p:grpSpPr>
        <p:sp>
          <p:nvSpPr>
            <p:cNvPr id="7" name="椭圆 11"/>
            <p:cNvSpPr>
              <a:spLocks noChangeArrowheads="1"/>
            </p:cNvSpPr>
            <p:nvPr/>
          </p:nvSpPr>
          <p:spPr bwMode="auto">
            <a:xfrm>
              <a:off x="674688" y="3373438"/>
              <a:ext cx="914400" cy="914400"/>
            </a:xfrm>
            <a:prstGeom prst="ellipse">
              <a:avLst/>
            </a:prstGeom>
            <a:solidFill>
              <a:srgbClr val="354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125000"/>
                </a:lnSpc>
                <a:spcBef>
                  <a:spcPts val="1000"/>
                </a:spcBef>
                <a:buChar char="•"/>
                <a:defRPr sz="2000"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1pPr>
              <a:lvl2pPr marL="742950" indent="-285750">
                <a:lnSpc>
                  <a:spcPct val="125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2pPr>
              <a:lvl3pPr marL="1143000" indent="-228600">
                <a:lnSpc>
                  <a:spcPct val="125000"/>
                </a:lnSpc>
                <a:spcBef>
                  <a:spcPts val="500"/>
                </a:spcBef>
                <a:buChar char="•"/>
                <a:defRPr sz="1600"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3pPr>
              <a:lvl4pPr marL="1600200" indent="-228600">
                <a:lnSpc>
                  <a:spcPct val="125000"/>
                </a:lnSpc>
                <a:spcBef>
                  <a:spcPts val="500"/>
                </a:spcBef>
                <a:buChar char="•"/>
                <a:defRPr sz="1400"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4pPr>
              <a:lvl5pPr marL="2057400" indent="-228600">
                <a:lnSpc>
                  <a:spcPct val="125000"/>
                </a:lnSpc>
                <a:spcBef>
                  <a:spcPts val="500"/>
                </a:spcBef>
                <a:buChar char="•"/>
                <a:defRPr sz="1400"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 sz="1400"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 sz="1400"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 sz="1400"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 sz="1400"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200">
                <a:solidFill>
                  <a:srgbClr val="FFFFFF"/>
                </a:solidFill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859506" y="3557442"/>
              <a:ext cx="546100" cy="547688"/>
              <a:chOff x="6411913" y="4227513"/>
              <a:chExt cx="546100" cy="547688"/>
            </a:xfrm>
            <a:solidFill>
              <a:schemeClr val="bg1"/>
            </a:solidFill>
          </p:grpSpPr>
          <p:sp>
            <p:nvSpPr>
              <p:cNvPr id="16" name="Freeform 103"/>
              <p:cNvSpPr>
                <a:spLocks/>
              </p:cNvSpPr>
              <p:nvPr/>
            </p:nvSpPr>
            <p:spPr bwMode="auto">
              <a:xfrm>
                <a:off x="6637338" y="4721226"/>
                <a:ext cx="90488" cy="22225"/>
              </a:xfrm>
              <a:custGeom>
                <a:avLst/>
                <a:gdLst>
                  <a:gd name="T0" fmla="*/ 28 w 32"/>
                  <a:gd name="T1" fmla="*/ 0 h 8"/>
                  <a:gd name="T2" fmla="*/ 4 w 32"/>
                  <a:gd name="T3" fmla="*/ 0 h 8"/>
                  <a:gd name="T4" fmla="*/ 0 w 32"/>
                  <a:gd name="T5" fmla="*/ 4 h 8"/>
                  <a:gd name="T6" fmla="*/ 4 w 32"/>
                  <a:gd name="T7" fmla="*/ 8 h 8"/>
                  <a:gd name="T8" fmla="*/ 28 w 32"/>
                  <a:gd name="T9" fmla="*/ 8 h 8"/>
                  <a:gd name="T10" fmla="*/ 32 w 32"/>
                  <a:gd name="T11" fmla="*/ 4 h 8"/>
                  <a:gd name="T12" fmla="*/ 28 w 3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8">
                    <a:moveTo>
                      <a:pt x="28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0" y="8"/>
                      <a:pt x="32" y="6"/>
                      <a:pt x="32" y="4"/>
                    </a:cubicBezTo>
                    <a:cubicBezTo>
                      <a:pt x="32" y="2"/>
                      <a:pt x="30" y="0"/>
                      <a:pt x="2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200"/>
              </a:p>
            </p:txBody>
          </p:sp>
          <p:sp>
            <p:nvSpPr>
              <p:cNvPr id="17" name="Freeform 104"/>
              <p:cNvSpPr>
                <a:spLocks/>
              </p:cNvSpPr>
              <p:nvPr/>
            </p:nvSpPr>
            <p:spPr bwMode="auto">
              <a:xfrm>
                <a:off x="6637338" y="4754563"/>
                <a:ext cx="90488" cy="20638"/>
              </a:xfrm>
              <a:custGeom>
                <a:avLst/>
                <a:gdLst>
                  <a:gd name="T0" fmla="*/ 28 w 32"/>
                  <a:gd name="T1" fmla="*/ 0 h 7"/>
                  <a:gd name="T2" fmla="*/ 4 w 32"/>
                  <a:gd name="T3" fmla="*/ 0 h 7"/>
                  <a:gd name="T4" fmla="*/ 0 w 32"/>
                  <a:gd name="T5" fmla="*/ 4 h 7"/>
                  <a:gd name="T6" fmla="*/ 4 w 32"/>
                  <a:gd name="T7" fmla="*/ 7 h 7"/>
                  <a:gd name="T8" fmla="*/ 28 w 32"/>
                  <a:gd name="T9" fmla="*/ 7 h 7"/>
                  <a:gd name="T10" fmla="*/ 32 w 32"/>
                  <a:gd name="T11" fmla="*/ 4 h 7"/>
                  <a:gd name="T12" fmla="*/ 28 w 32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7">
                    <a:moveTo>
                      <a:pt x="28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30" y="7"/>
                      <a:pt x="32" y="6"/>
                      <a:pt x="32" y="4"/>
                    </a:cubicBezTo>
                    <a:cubicBezTo>
                      <a:pt x="32" y="1"/>
                      <a:pt x="30" y="0"/>
                      <a:pt x="2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200"/>
              </a:p>
            </p:txBody>
          </p:sp>
          <p:sp>
            <p:nvSpPr>
              <p:cNvPr id="18" name="Freeform 105"/>
              <p:cNvSpPr>
                <a:spLocks/>
              </p:cNvSpPr>
              <p:nvPr/>
            </p:nvSpPr>
            <p:spPr bwMode="auto">
              <a:xfrm>
                <a:off x="6673850" y="4227513"/>
                <a:ext cx="20638" cy="79375"/>
              </a:xfrm>
              <a:custGeom>
                <a:avLst/>
                <a:gdLst>
                  <a:gd name="T0" fmla="*/ 4 w 7"/>
                  <a:gd name="T1" fmla="*/ 28 h 28"/>
                  <a:gd name="T2" fmla="*/ 7 w 7"/>
                  <a:gd name="T3" fmla="*/ 24 h 28"/>
                  <a:gd name="T4" fmla="*/ 7 w 7"/>
                  <a:gd name="T5" fmla="*/ 4 h 28"/>
                  <a:gd name="T6" fmla="*/ 4 w 7"/>
                  <a:gd name="T7" fmla="*/ 0 h 28"/>
                  <a:gd name="T8" fmla="*/ 0 w 7"/>
                  <a:gd name="T9" fmla="*/ 4 h 28"/>
                  <a:gd name="T10" fmla="*/ 0 w 7"/>
                  <a:gd name="T11" fmla="*/ 24 h 28"/>
                  <a:gd name="T12" fmla="*/ 4 w 7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28">
                    <a:moveTo>
                      <a:pt x="4" y="28"/>
                    </a:moveTo>
                    <a:cubicBezTo>
                      <a:pt x="6" y="28"/>
                      <a:pt x="7" y="26"/>
                      <a:pt x="7" y="2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6"/>
                      <a:pt x="1" y="28"/>
                      <a:pt x="4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200"/>
              </a:p>
            </p:txBody>
          </p:sp>
          <p:sp>
            <p:nvSpPr>
              <p:cNvPr id="19" name="Freeform 106"/>
              <p:cNvSpPr>
                <a:spLocks/>
              </p:cNvSpPr>
              <p:nvPr/>
            </p:nvSpPr>
            <p:spPr bwMode="auto">
              <a:xfrm>
                <a:off x="6491288" y="4298951"/>
                <a:ext cx="65088" cy="65088"/>
              </a:xfrm>
              <a:custGeom>
                <a:avLst/>
                <a:gdLst>
                  <a:gd name="T0" fmla="*/ 19 w 23"/>
                  <a:gd name="T1" fmla="*/ 23 h 23"/>
                  <a:gd name="T2" fmla="*/ 21 w 23"/>
                  <a:gd name="T3" fmla="*/ 22 h 23"/>
                  <a:gd name="T4" fmla="*/ 21 w 23"/>
                  <a:gd name="T5" fmla="*/ 17 h 23"/>
                  <a:gd name="T6" fmla="*/ 8 w 23"/>
                  <a:gd name="T7" fmla="*/ 2 h 23"/>
                  <a:gd name="T8" fmla="*/ 2 w 23"/>
                  <a:gd name="T9" fmla="*/ 2 h 23"/>
                  <a:gd name="T10" fmla="*/ 2 w 23"/>
                  <a:gd name="T11" fmla="*/ 7 h 23"/>
                  <a:gd name="T12" fmla="*/ 16 w 23"/>
                  <a:gd name="T13" fmla="*/ 22 h 23"/>
                  <a:gd name="T14" fmla="*/ 19 w 23"/>
                  <a:gd name="T1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23">
                    <a:moveTo>
                      <a:pt x="19" y="23"/>
                    </a:moveTo>
                    <a:cubicBezTo>
                      <a:pt x="20" y="23"/>
                      <a:pt x="20" y="23"/>
                      <a:pt x="21" y="22"/>
                    </a:cubicBezTo>
                    <a:cubicBezTo>
                      <a:pt x="23" y="21"/>
                      <a:pt x="23" y="18"/>
                      <a:pt x="21" y="17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6" y="0"/>
                      <a:pt x="4" y="0"/>
                      <a:pt x="2" y="2"/>
                    </a:cubicBezTo>
                    <a:cubicBezTo>
                      <a:pt x="1" y="3"/>
                      <a:pt x="0" y="5"/>
                      <a:pt x="2" y="7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23"/>
                      <a:pt x="17" y="23"/>
                      <a:pt x="1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200"/>
              </a:p>
            </p:txBody>
          </p:sp>
          <p:sp>
            <p:nvSpPr>
              <p:cNvPr id="20" name="Freeform 107"/>
              <p:cNvSpPr>
                <a:spLocks/>
              </p:cNvSpPr>
              <p:nvPr/>
            </p:nvSpPr>
            <p:spPr bwMode="auto">
              <a:xfrm>
                <a:off x="6810375" y="4298951"/>
                <a:ext cx="65088" cy="65088"/>
              </a:xfrm>
              <a:custGeom>
                <a:avLst/>
                <a:gdLst>
                  <a:gd name="T0" fmla="*/ 15 w 23"/>
                  <a:gd name="T1" fmla="*/ 2 h 23"/>
                  <a:gd name="T2" fmla="*/ 2 w 23"/>
                  <a:gd name="T3" fmla="*/ 17 h 23"/>
                  <a:gd name="T4" fmla="*/ 2 w 23"/>
                  <a:gd name="T5" fmla="*/ 22 h 23"/>
                  <a:gd name="T6" fmla="*/ 5 w 23"/>
                  <a:gd name="T7" fmla="*/ 23 h 23"/>
                  <a:gd name="T8" fmla="*/ 7 w 23"/>
                  <a:gd name="T9" fmla="*/ 22 h 23"/>
                  <a:gd name="T10" fmla="*/ 21 w 23"/>
                  <a:gd name="T11" fmla="*/ 7 h 23"/>
                  <a:gd name="T12" fmla="*/ 21 w 23"/>
                  <a:gd name="T13" fmla="*/ 2 h 23"/>
                  <a:gd name="T14" fmla="*/ 15 w 23"/>
                  <a:gd name="T15" fmla="*/ 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23">
                    <a:moveTo>
                      <a:pt x="15" y="2"/>
                    </a:moveTo>
                    <a:cubicBezTo>
                      <a:pt x="2" y="17"/>
                      <a:pt x="2" y="17"/>
                      <a:pt x="2" y="17"/>
                    </a:cubicBezTo>
                    <a:cubicBezTo>
                      <a:pt x="0" y="18"/>
                      <a:pt x="0" y="21"/>
                      <a:pt x="2" y="22"/>
                    </a:cubicBezTo>
                    <a:cubicBezTo>
                      <a:pt x="3" y="23"/>
                      <a:pt x="4" y="23"/>
                      <a:pt x="5" y="23"/>
                    </a:cubicBezTo>
                    <a:cubicBezTo>
                      <a:pt x="6" y="23"/>
                      <a:pt x="7" y="23"/>
                      <a:pt x="7" y="22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3" y="5"/>
                      <a:pt x="23" y="3"/>
                      <a:pt x="21" y="2"/>
                    </a:cubicBezTo>
                    <a:cubicBezTo>
                      <a:pt x="19" y="0"/>
                      <a:pt x="17" y="0"/>
                      <a:pt x="1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200"/>
              </a:p>
            </p:txBody>
          </p:sp>
          <p:sp>
            <p:nvSpPr>
              <p:cNvPr id="21" name="Freeform 108"/>
              <p:cNvSpPr>
                <a:spLocks/>
              </p:cNvSpPr>
              <p:nvPr/>
            </p:nvSpPr>
            <p:spPr bwMode="auto">
              <a:xfrm>
                <a:off x="6411913" y="4467226"/>
                <a:ext cx="79375" cy="22225"/>
              </a:xfrm>
              <a:custGeom>
                <a:avLst/>
                <a:gdLst>
                  <a:gd name="T0" fmla="*/ 24 w 28"/>
                  <a:gd name="T1" fmla="*/ 0 h 8"/>
                  <a:gd name="T2" fmla="*/ 3 w 28"/>
                  <a:gd name="T3" fmla="*/ 0 h 8"/>
                  <a:gd name="T4" fmla="*/ 0 w 28"/>
                  <a:gd name="T5" fmla="*/ 4 h 8"/>
                  <a:gd name="T6" fmla="*/ 3 w 28"/>
                  <a:gd name="T7" fmla="*/ 8 h 8"/>
                  <a:gd name="T8" fmla="*/ 24 w 28"/>
                  <a:gd name="T9" fmla="*/ 8 h 8"/>
                  <a:gd name="T10" fmla="*/ 28 w 28"/>
                  <a:gd name="T11" fmla="*/ 4 h 8"/>
                  <a:gd name="T12" fmla="*/ 24 w 28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8">
                    <a:moveTo>
                      <a:pt x="2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6" y="8"/>
                      <a:pt x="28" y="6"/>
                      <a:pt x="28" y="4"/>
                    </a:cubicBezTo>
                    <a:cubicBezTo>
                      <a:pt x="28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200"/>
              </a:p>
            </p:txBody>
          </p:sp>
          <p:sp>
            <p:nvSpPr>
              <p:cNvPr id="22" name="Freeform 109"/>
              <p:cNvSpPr>
                <a:spLocks/>
              </p:cNvSpPr>
              <p:nvPr/>
            </p:nvSpPr>
            <p:spPr bwMode="auto">
              <a:xfrm>
                <a:off x="6875463" y="4467226"/>
                <a:ext cx="82550" cy="22225"/>
              </a:xfrm>
              <a:custGeom>
                <a:avLst/>
                <a:gdLst>
                  <a:gd name="T0" fmla="*/ 25 w 29"/>
                  <a:gd name="T1" fmla="*/ 0 h 8"/>
                  <a:gd name="T2" fmla="*/ 4 w 29"/>
                  <a:gd name="T3" fmla="*/ 0 h 8"/>
                  <a:gd name="T4" fmla="*/ 0 w 29"/>
                  <a:gd name="T5" fmla="*/ 4 h 8"/>
                  <a:gd name="T6" fmla="*/ 4 w 29"/>
                  <a:gd name="T7" fmla="*/ 8 h 8"/>
                  <a:gd name="T8" fmla="*/ 25 w 29"/>
                  <a:gd name="T9" fmla="*/ 8 h 8"/>
                  <a:gd name="T10" fmla="*/ 29 w 29"/>
                  <a:gd name="T11" fmla="*/ 4 h 8"/>
                  <a:gd name="T12" fmla="*/ 25 w 29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8">
                    <a:moveTo>
                      <a:pt x="2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7" y="8"/>
                      <a:pt x="29" y="6"/>
                      <a:pt x="29" y="4"/>
                    </a:cubicBezTo>
                    <a:cubicBezTo>
                      <a:pt x="29" y="2"/>
                      <a:pt x="27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200"/>
              </a:p>
            </p:txBody>
          </p:sp>
          <p:sp>
            <p:nvSpPr>
              <p:cNvPr id="23" name="Freeform 110"/>
              <p:cNvSpPr>
                <a:spLocks noEditPoints="1"/>
              </p:cNvSpPr>
              <p:nvPr/>
            </p:nvSpPr>
            <p:spPr bwMode="auto">
              <a:xfrm>
                <a:off x="6530975" y="4330701"/>
                <a:ext cx="304800" cy="363538"/>
              </a:xfrm>
              <a:custGeom>
                <a:avLst/>
                <a:gdLst>
                  <a:gd name="T0" fmla="*/ 54 w 107"/>
                  <a:gd name="T1" fmla="*/ 0 h 128"/>
                  <a:gd name="T2" fmla="*/ 0 w 107"/>
                  <a:gd name="T3" fmla="*/ 52 h 128"/>
                  <a:gd name="T4" fmla="*/ 28 w 107"/>
                  <a:gd name="T5" fmla="*/ 98 h 128"/>
                  <a:gd name="T6" fmla="*/ 39 w 107"/>
                  <a:gd name="T7" fmla="*/ 128 h 128"/>
                  <a:gd name="T8" fmla="*/ 40 w 107"/>
                  <a:gd name="T9" fmla="*/ 128 h 128"/>
                  <a:gd name="T10" fmla="*/ 67 w 107"/>
                  <a:gd name="T11" fmla="*/ 128 h 128"/>
                  <a:gd name="T12" fmla="*/ 68 w 107"/>
                  <a:gd name="T13" fmla="*/ 128 h 128"/>
                  <a:gd name="T14" fmla="*/ 79 w 107"/>
                  <a:gd name="T15" fmla="*/ 98 h 128"/>
                  <a:gd name="T16" fmla="*/ 107 w 107"/>
                  <a:gd name="T17" fmla="*/ 52 h 128"/>
                  <a:gd name="T18" fmla="*/ 54 w 107"/>
                  <a:gd name="T19" fmla="*/ 0 h 128"/>
                  <a:gd name="T20" fmla="*/ 60 w 107"/>
                  <a:gd name="T21" fmla="*/ 119 h 128"/>
                  <a:gd name="T22" fmla="*/ 57 w 107"/>
                  <a:gd name="T23" fmla="*/ 122 h 128"/>
                  <a:gd name="T24" fmla="*/ 56 w 107"/>
                  <a:gd name="T25" fmla="*/ 122 h 128"/>
                  <a:gd name="T26" fmla="*/ 54 w 107"/>
                  <a:gd name="T27" fmla="*/ 120 h 128"/>
                  <a:gd name="T28" fmla="*/ 51 w 107"/>
                  <a:gd name="T29" fmla="*/ 122 h 128"/>
                  <a:gd name="T30" fmla="*/ 50 w 107"/>
                  <a:gd name="T31" fmla="*/ 122 h 128"/>
                  <a:gd name="T32" fmla="*/ 47 w 107"/>
                  <a:gd name="T33" fmla="*/ 119 h 128"/>
                  <a:gd name="T34" fmla="*/ 37 w 107"/>
                  <a:gd name="T35" fmla="*/ 48 h 128"/>
                  <a:gd name="T36" fmla="*/ 40 w 107"/>
                  <a:gd name="T37" fmla="*/ 44 h 128"/>
                  <a:gd name="T38" fmla="*/ 44 w 107"/>
                  <a:gd name="T39" fmla="*/ 47 h 128"/>
                  <a:gd name="T40" fmla="*/ 54 w 107"/>
                  <a:gd name="T41" fmla="*/ 112 h 128"/>
                  <a:gd name="T42" fmla="*/ 63 w 107"/>
                  <a:gd name="T43" fmla="*/ 47 h 128"/>
                  <a:gd name="T44" fmla="*/ 67 w 107"/>
                  <a:gd name="T45" fmla="*/ 44 h 128"/>
                  <a:gd name="T46" fmla="*/ 70 w 107"/>
                  <a:gd name="T47" fmla="*/ 48 h 128"/>
                  <a:gd name="T48" fmla="*/ 60 w 107"/>
                  <a:gd name="T49" fmla="*/ 119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7" h="128">
                    <a:moveTo>
                      <a:pt x="54" y="0"/>
                    </a:moveTo>
                    <a:cubicBezTo>
                      <a:pt x="24" y="0"/>
                      <a:pt x="0" y="23"/>
                      <a:pt x="0" y="52"/>
                    </a:cubicBezTo>
                    <a:cubicBezTo>
                      <a:pt x="0" y="71"/>
                      <a:pt x="11" y="89"/>
                      <a:pt x="28" y="98"/>
                    </a:cubicBezTo>
                    <a:cubicBezTo>
                      <a:pt x="39" y="128"/>
                      <a:pt x="39" y="128"/>
                      <a:pt x="39" y="128"/>
                    </a:cubicBezTo>
                    <a:cubicBezTo>
                      <a:pt x="40" y="128"/>
                      <a:pt x="40" y="128"/>
                      <a:pt x="40" y="128"/>
                    </a:cubicBezTo>
                    <a:cubicBezTo>
                      <a:pt x="67" y="128"/>
                      <a:pt x="67" y="128"/>
                      <a:pt x="67" y="128"/>
                    </a:cubicBezTo>
                    <a:cubicBezTo>
                      <a:pt x="67" y="128"/>
                      <a:pt x="68" y="128"/>
                      <a:pt x="68" y="128"/>
                    </a:cubicBezTo>
                    <a:cubicBezTo>
                      <a:pt x="79" y="98"/>
                      <a:pt x="79" y="98"/>
                      <a:pt x="79" y="98"/>
                    </a:cubicBezTo>
                    <a:cubicBezTo>
                      <a:pt x="96" y="89"/>
                      <a:pt x="107" y="71"/>
                      <a:pt x="107" y="52"/>
                    </a:cubicBezTo>
                    <a:cubicBezTo>
                      <a:pt x="107" y="23"/>
                      <a:pt x="83" y="0"/>
                      <a:pt x="54" y="0"/>
                    </a:cubicBezTo>
                    <a:close/>
                    <a:moveTo>
                      <a:pt x="60" y="119"/>
                    </a:moveTo>
                    <a:cubicBezTo>
                      <a:pt x="60" y="121"/>
                      <a:pt x="59" y="122"/>
                      <a:pt x="57" y="122"/>
                    </a:cubicBezTo>
                    <a:cubicBezTo>
                      <a:pt x="56" y="122"/>
                      <a:pt x="56" y="122"/>
                      <a:pt x="56" y="122"/>
                    </a:cubicBezTo>
                    <a:cubicBezTo>
                      <a:pt x="55" y="122"/>
                      <a:pt x="54" y="121"/>
                      <a:pt x="54" y="120"/>
                    </a:cubicBezTo>
                    <a:cubicBezTo>
                      <a:pt x="53" y="121"/>
                      <a:pt x="52" y="122"/>
                      <a:pt x="51" y="122"/>
                    </a:cubicBezTo>
                    <a:cubicBezTo>
                      <a:pt x="51" y="122"/>
                      <a:pt x="51" y="122"/>
                      <a:pt x="50" y="122"/>
                    </a:cubicBezTo>
                    <a:cubicBezTo>
                      <a:pt x="49" y="122"/>
                      <a:pt x="47" y="121"/>
                      <a:pt x="47" y="119"/>
                    </a:cubicBezTo>
                    <a:cubicBezTo>
                      <a:pt x="37" y="48"/>
                      <a:pt x="37" y="48"/>
                      <a:pt x="37" y="48"/>
                    </a:cubicBezTo>
                    <a:cubicBezTo>
                      <a:pt x="36" y="46"/>
                      <a:pt x="38" y="44"/>
                      <a:pt x="40" y="44"/>
                    </a:cubicBezTo>
                    <a:cubicBezTo>
                      <a:pt x="42" y="43"/>
                      <a:pt x="44" y="45"/>
                      <a:pt x="44" y="47"/>
                    </a:cubicBezTo>
                    <a:cubicBezTo>
                      <a:pt x="54" y="112"/>
                      <a:pt x="54" y="112"/>
                      <a:pt x="54" y="112"/>
                    </a:cubicBezTo>
                    <a:cubicBezTo>
                      <a:pt x="63" y="47"/>
                      <a:pt x="63" y="47"/>
                      <a:pt x="63" y="47"/>
                    </a:cubicBezTo>
                    <a:cubicBezTo>
                      <a:pt x="63" y="45"/>
                      <a:pt x="65" y="43"/>
                      <a:pt x="67" y="44"/>
                    </a:cubicBezTo>
                    <a:cubicBezTo>
                      <a:pt x="69" y="44"/>
                      <a:pt x="71" y="46"/>
                      <a:pt x="70" y="48"/>
                    </a:cubicBezTo>
                    <a:lnTo>
                      <a:pt x="60" y="1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200"/>
              </a:p>
            </p:txBody>
          </p:sp>
        </p:grpSp>
      </p:grpSp>
      <p:sp>
        <p:nvSpPr>
          <p:cNvPr id="24" name="TextBox 23"/>
          <p:cNvSpPr txBox="1"/>
          <p:nvPr/>
        </p:nvSpPr>
        <p:spPr>
          <a:xfrm>
            <a:off x="1148487" y="1513426"/>
            <a:ext cx="73841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提供本三级类目</a:t>
            </a:r>
            <a:r>
              <a:rPr lang="en-US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+</a:t>
            </a:r>
            <a:r>
              <a:rPr lang="zh-CN" altLang="en-US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品牌 </a:t>
            </a:r>
            <a:r>
              <a:rPr lang="en-US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vs </a:t>
            </a:r>
            <a:r>
              <a:rPr lang="zh-CN" altLang="en-US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行业均值</a:t>
            </a:r>
            <a:r>
              <a:rPr lang="en-US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&amp;</a:t>
            </a:r>
            <a:r>
              <a:rPr lang="zh-CN" altLang="en-US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行业</a:t>
            </a:r>
            <a:r>
              <a:rPr lang="en-US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top</a:t>
            </a:r>
            <a:r>
              <a:rPr lang="zh-CN" altLang="en-US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的数据表现，为帮助品牌广告主更好了解本品牌在行业内的水平。数据项包括流量（</a:t>
            </a:r>
            <a:r>
              <a:rPr lang="en-US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PV/UV</a:t>
            </a:r>
            <a:r>
              <a:rPr lang="zh-CN" altLang="en-US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）、用户、销售情况等。</a:t>
            </a:r>
            <a:endParaRPr lang="en-US" altLang="zh-CN" sz="1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zh-CN" altLang="en-US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行业数据：同三级类目下所有品牌的均值。以基准线形式展示，披露数值为处理后的相对值。</a:t>
            </a:r>
            <a:endParaRPr lang="en-US" altLang="zh-CN" sz="1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zh-CN" altLang="en-US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行业</a:t>
            </a:r>
            <a:r>
              <a:rPr lang="en-US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top</a:t>
            </a:r>
            <a:r>
              <a:rPr lang="zh-CN" altLang="en-US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数据：同三级类目下</a:t>
            </a:r>
            <a:r>
              <a:rPr lang="en-US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top10</a:t>
            </a:r>
            <a:r>
              <a:rPr lang="zh-CN" altLang="en-US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品牌的均值。以基准线形式展示，披露数值为处理后的相对值。</a:t>
            </a:r>
            <a:endParaRPr lang="en-US" altLang="zh-CN" sz="1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TextBox 6"/>
          <p:cNvSpPr txBox="1">
            <a:spLocks noChangeArrowheads="1"/>
          </p:cNvSpPr>
          <p:nvPr/>
        </p:nvSpPr>
        <p:spPr bwMode="auto">
          <a:xfrm>
            <a:off x="1224969" y="2966968"/>
            <a:ext cx="73076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5000"/>
              </a:lnSpc>
              <a:spcBef>
                <a:spcPts val="1000"/>
              </a:spcBef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Char char="•"/>
              <a:defRPr sz="16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200" dirty="0">
                <a:latin typeface="华文细黑" pitchFamily="2" charset="-122"/>
                <a:ea typeface="华文细黑" pitchFamily="2" charset="-122"/>
              </a:rPr>
              <a:t>针对品牌广告主单独分析某一款特定商品的数据表现的需求（如，新品推广），增加</a:t>
            </a:r>
            <a:r>
              <a:rPr lang="en-US" altLang="zh-CN" sz="1200" dirty="0">
                <a:latin typeface="华文细黑" pitchFamily="2" charset="-122"/>
                <a:ea typeface="华文细黑" pitchFamily="2" charset="-122"/>
              </a:rPr>
              <a:t>SKU</a:t>
            </a:r>
            <a:r>
              <a:rPr lang="zh-CN" altLang="en-US" sz="1200" dirty="0">
                <a:latin typeface="华文细黑" pitchFamily="2" charset="-122"/>
                <a:ea typeface="华文细黑" pitchFamily="2" charset="-122"/>
              </a:rPr>
              <a:t>维度分析数据的功能。可支持流量来源分析、购买</a:t>
            </a:r>
            <a:r>
              <a:rPr lang="en-US" altLang="zh-CN" sz="1200" dirty="0">
                <a:latin typeface="华文细黑" pitchFamily="2" charset="-122"/>
                <a:ea typeface="华文细黑" pitchFamily="2" charset="-122"/>
              </a:rPr>
              <a:t>/</a:t>
            </a:r>
            <a:r>
              <a:rPr lang="zh-CN" altLang="en-US" sz="1200" dirty="0">
                <a:latin typeface="华文细黑" pitchFamily="2" charset="-122"/>
                <a:ea typeface="华文细黑" pitchFamily="2" charset="-122"/>
              </a:rPr>
              <a:t>兴趣用户分析、营销</a:t>
            </a:r>
            <a:r>
              <a:rPr lang="en-US" altLang="zh-CN" sz="1200" dirty="0">
                <a:latin typeface="华文细黑" pitchFamily="2" charset="-122"/>
                <a:ea typeface="华文细黑" pitchFamily="2" charset="-122"/>
              </a:rPr>
              <a:t>/</a:t>
            </a:r>
            <a:r>
              <a:rPr lang="zh-CN" altLang="en-US" sz="1200" dirty="0">
                <a:latin typeface="华文细黑" pitchFamily="2" charset="-122"/>
                <a:ea typeface="华文细黑" pitchFamily="2" charset="-122"/>
              </a:rPr>
              <a:t>销售表现分析等。</a:t>
            </a:r>
            <a:endParaRPr lang="en-US" altLang="zh-CN" sz="1200" dirty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6" name="TextBox 70"/>
          <p:cNvSpPr txBox="1">
            <a:spLocks noChangeArrowheads="1"/>
          </p:cNvSpPr>
          <p:nvPr/>
        </p:nvSpPr>
        <p:spPr bwMode="auto">
          <a:xfrm>
            <a:off x="1224969" y="4214551"/>
            <a:ext cx="73076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5000"/>
              </a:lnSpc>
              <a:spcBef>
                <a:spcPts val="1000"/>
              </a:spcBef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Char char="•"/>
              <a:defRPr sz="16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200">
                <a:latin typeface="华文细黑" pitchFamily="2" charset="-122"/>
                <a:ea typeface="华文细黑" pitchFamily="2" charset="-122"/>
              </a:rPr>
              <a:t>目前洞察只支持三级类目</a:t>
            </a:r>
            <a:r>
              <a:rPr lang="en-US" altLang="zh-CN" sz="1200">
                <a:latin typeface="华文细黑" pitchFamily="2" charset="-122"/>
                <a:ea typeface="华文细黑" pitchFamily="2" charset="-122"/>
              </a:rPr>
              <a:t>+</a:t>
            </a:r>
            <a:r>
              <a:rPr lang="zh-CN" altLang="en-US" sz="1200">
                <a:latin typeface="华文细黑" pitchFamily="2" charset="-122"/>
                <a:ea typeface="华文细黑" pitchFamily="2" charset="-122"/>
              </a:rPr>
              <a:t>品牌维度数据分析，对于在京东有店铺或仅有</a:t>
            </a:r>
            <a:r>
              <a:rPr lang="en-US" altLang="zh-CN" sz="1200">
                <a:latin typeface="华文细黑" pitchFamily="2" charset="-122"/>
                <a:ea typeface="华文细黑" pitchFamily="2" charset="-122"/>
              </a:rPr>
              <a:t>pop</a:t>
            </a:r>
            <a:r>
              <a:rPr lang="zh-CN" altLang="en-US" sz="1200">
                <a:latin typeface="华文细黑" pitchFamily="2" charset="-122"/>
                <a:ea typeface="华文细黑" pitchFamily="2" charset="-122"/>
              </a:rPr>
              <a:t>店铺的品牌商（如：</a:t>
            </a:r>
            <a:r>
              <a:rPr lang="en-US" altLang="zh-CN" sz="1200">
                <a:latin typeface="华文细黑" pitchFamily="2" charset="-122"/>
                <a:ea typeface="华文细黑" pitchFamily="2" charset="-122"/>
              </a:rPr>
              <a:t>vivo</a:t>
            </a:r>
            <a:r>
              <a:rPr lang="zh-CN" altLang="en-US" sz="1200">
                <a:latin typeface="华文细黑" pitchFamily="2" charset="-122"/>
                <a:ea typeface="华文细黑" pitchFamily="2" charset="-122"/>
              </a:rPr>
              <a:t>手机旗舰店）增加店铺维度的数据分析。</a:t>
            </a:r>
            <a:endParaRPr lang="en-US" altLang="zh-CN" sz="120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31" name="文本框 6"/>
          <p:cNvSpPr txBox="1">
            <a:spLocks noChangeArrowheads="1"/>
          </p:cNvSpPr>
          <p:nvPr/>
        </p:nvSpPr>
        <p:spPr bwMode="auto">
          <a:xfrm>
            <a:off x="1057797" y="820103"/>
            <a:ext cx="723275" cy="27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5000"/>
              </a:lnSpc>
              <a:spcBef>
                <a:spcPts val="1000"/>
              </a:spcBef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Char char="•"/>
              <a:defRPr sz="16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800"/>
              </a:spcAft>
              <a:buFont typeface="Arial" pitchFamily="34" charset="0"/>
              <a:buNone/>
              <a:defRPr/>
            </a:pPr>
            <a:r>
              <a:rPr lang="zh-CN" alt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后续规划</a:t>
            </a:r>
          </a:p>
        </p:txBody>
      </p:sp>
    </p:spTree>
    <p:extLst>
      <p:ext uri="{BB962C8B-B14F-4D97-AF65-F5344CB8AC3E}">
        <p14:creationId xmlns:p14="http://schemas.microsoft.com/office/powerpoint/2010/main" val="301136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23528" y="195486"/>
            <a:ext cx="696257" cy="696257"/>
            <a:chOff x="323528" y="195486"/>
            <a:chExt cx="1106424" cy="1106424"/>
          </a:xfrm>
        </p:grpSpPr>
        <p:sp>
          <p:nvSpPr>
            <p:cNvPr id="3" name="Oval 39"/>
            <p:cNvSpPr/>
            <p:nvPr/>
          </p:nvSpPr>
          <p:spPr>
            <a:xfrm>
              <a:off x="323528" y="195486"/>
              <a:ext cx="1106424" cy="1106424"/>
            </a:xfrm>
            <a:prstGeom prst="ellipse">
              <a:avLst/>
            </a:prstGeom>
            <a:noFill/>
            <a:ln>
              <a:solidFill>
                <a:srgbClr val="EF678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4" name="Oval 40"/>
            <p:cNvSpPr/>
            <p:nvPr/>
          </p:nvSpPr>
          <p:spPr>
            <a:xfrm>
              <a:off x="461103" y="333061"/>
              <a:ext cx="831273" cy="831273"/>
            </a:xfrm>
            <a:prstGeom prst="ellipse">
              <a:avLst/>
            </a:prstGeom>
            <a:solidFill>
              <a:srgbClr val="EF678B"/>
            </a:solidFill>
            <a:ln>
              <a:solidFill>
                <a:srgbClr val="EF67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 smtClean="0"/>
                <a:t>4</a:t>
              </a:r>
              <a:endParaRPr lang="en-GB" sz="2000" b="1" dirty="0"/>
            </a:p>
          </p:txBody>
        </p:sp>
      </p:grpSp>
      <p:sp>
        <p:nvSpPr>
          <p:cNvPr id="5" name="TextBox 53"/>
          <p:cNvSpPr txBox="1"/>
          <p:nvPr/>
        </p:nvSpPr>
        <p:spPr>
          <a:xfrm>
            <a:off x="1019785" y="35894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b="1" dirty="0" smtClean="0">
                <a:solidFill>
                  <a:srgbClr val="EF678B"/>
                </a:solidFill>
                <a:latin typeface="+mj-ea"/>
                <a:ea typeface="+mj-ea"/>
              </a:rPr>
              <a:t>中间页项目</a:t>
            </a:r>
            <a:endParaRPr lang="en-GB" b="1" dirty="0" smtClean="0">
              <a:solidFill>
                <a:srgbClr val="EF678B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785" y="891743"/>
            <a:ext cx="71526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dirty="0"/>
              <a:t>广告部</a:t>
            </a:r>
            <a:r>
              <a:rPr lang="en-US" altLang="zh-CN" sz="1400" dirty="0"/>
              <a:t>/</a:t>
            </a:r>
            <a:r>
              <a:rPr lang="zh-CN" altLang="en-US" sz="1400" dirty="0"/>
              <a:t>市场部</a:t>
            </a:r>
            <a:r>
              <a:rPr lang="zh-CN" altLang="zh-CN" sz="1400" dirty="0"/>
              <a:t>引入</a:t>
            </a:r>
            <a:r>
              <a:rPr lang="zh-CN" altLang="zh-CN" sz="1400" b="1" dirty="0">
                <a:solidFill>
                  <a:srgbClr val="C00000"/>
                </a:solidFill>
              </a:rPr>
              <a:t>丰富且优质</a:t>
            </a:r>
            <a:r>
              <a:rPr lang="zh-CN" altLang="en-US" sz="1400" b="1" dirty="0">
                <a:solidFill>
                  <a:srgbClr val="C00000"/>
                </a:solidFill>
              </a:rPr>
              <a:t>的站外</a:t>
            </a:r>
            <a:r>
              <a:rPr lang="zh-CN" altLang="zh-CN" sz="1400" b="1" dirty="0">
                <a:solidFill>
                  <a:srgbClr val="C00000"/>
                </a:solidFill>
              </a:rPr>
              <a:t>流量</a:t>
            </a:r>
            <a:r>
              <a:rPr lang="zh-CN" altLang="en-US" sz="1400" dirty="0" smtClean="0"/>
              <a:t>以</a:t>
            </a:r>
            <a:r>
              <a:rPr lang="zh-CN" altLang="zh-CN" sz="1400" dirty="0" smtClean="0"/>
              <a:t>支持</a:t>
            </a:r>
            <a:r>
              <a:rPr lang="zh-CN" altLang="en-US" sz="1400" dirty="0"/>
              <a:t>采销</a:t>
            </a:r>
            <a:r>
              <a:rPr lang="en-US" altLang="zh-CN" sz="1400" dirty="0"/>
              <a:t>/</a:t>
            </a:r>
            <a:r>
              <a:rPr lang="zh-CN" altLang="zh-CN" sz="1400" dirty="0"/>
              <a:t>广告主进行</a:t>
            </a:r>
            <a:r>
              <a:rPr lang="zh-CN" altLang="en-US" sz="1400" dirty="0"/>
              <a:t>站外</a:t>
            </a:r>
            <a:r>
              <a:rPr lang="zh-CN" altLang="zh-CN" sz="1400" dirty="0"/>
              <a:t>广告</a:t>
            </a:r>
            <a:r>
              <a:rPr lang="zh-CN" altLang="zh-CN" sz="1400" dirty="0" smtClean="0"/>
              <a:t>投放</a:t>
            </a:r>
            <a:r>
              <a:rPr lang="zh-CN" altLang="en-US" sz="1400" dirty="0"/>
              <a:t>。</a:t>
            </a:r>
            <a:endParaRPr lang="en-US" altLang="zh-CN" sz="1400" dirty="0"/>
          </a:p>
          <a:p>
            <a:r>
              <a:rPr lang="zh-CN" altLang="en-US" sz="1400" dirty="0"/>
              <a:t>此时</a:t>
            </a:r>
            <a:r>
              <a:rPr lang="zh-CN" altLang="zh-CN" sz="1400" dirty="0"/>
              <a:t>，需要有一个具备</a:t>
            </a:r>
            <a:r>
              <a:rPr lang="zh-CN" altLang="zh-CN" sz="1400" b="1" dirty="0">
                <a:solidFill>
                  <a:srgbClr val="C00000"/>
                </a:solidFill>
              </a:rPr>
              <a:t>高效变现</a:t>
            </a:r>
            <a:r>
              <a:rPr lang="zh-CN" altLang="zh-CN" sz="1400" b="1" dirty="0" smtClean="0">
                <a:solidFill>
                  <a:srgbClr val="C00000"/>
                </a:solidFill>
              </a:rPr>
              <a:t>能力</a:t>
            </a:r>
            <a:r>
              <a:rPr lang="zh-CN" altLang="en-US" sz="1400" b="1" dirty="0" smtClean="0">
                <a:solidFill>
                  <a:srgbClr val="C00000"/>
                </a:solidFill>
              </a:rPr>
              <a:t>和订单转化能力</a:t>
            </a:r>
            <a:r>
              <a:rPr lang="zh-CN" altLang="zh-CN" sz="1400" b="1" dirty="0" smtClean="0">
                <a:solidFill>
                  <a:srgbClr val="C00000"/>
                </a:solidFill>
              </a:rPr>
              <a:t>的</a:t>
            </a:r>
            <a:r>
              <a:rPr lang="zh-CN" altLang="zh-CN" sz="1400" b="1" dirty="0">
                <a:solidFill>
                  <a:srgbClr val="C00000"/>
                </a:solidFill>
              </a:rPr>
              <a:t>页面</a:t>
            </a:r>
            <a:r>
              <a:rPr lang="zh-CN" altLang="zh-CN" sz="1400" b="1" dirty="0" smtClean="0">
                <a:solidFill>
                  <a:srgbClr val="C00000"/>
                </a:solidFill>
              </a:rPr>
              <a:t>系统</a:t>
            </a:r>
            <a:r>
              <a:rPr lang="zh-CN" altLang="en-US" sz="1400" b="1" dirty="0" smtClean="0">
                <a:solidFill>
                  <a:srgbClr val="C00000"/>
                </a:solidFill>
              </a:rPr>
              <a:t>以承接外部流量</a:t>
            </a:r>
            <a:r>
              <a:rPr lang="zh-CN" altLang="zh-CN" sz="1400" dirty="0" smtClean="0"/>
              <a:t>，</a:t>
            </a:r>
            <a:r>
              <a:rPr lang="zh-CN" altLang="en-US" sz="1400" dirty="0" smtClean="0"/>
              <a:t>中间页承担的就是如上职责。</a:t>
            </a:r>
            <a:endParaRPr lang="zh-CN" altLang="en-US" sz="1400" dirty="0"/>
          </a:p>
        </p:txBody>
      </p:sp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4356055"/>
              </p:ext>
            </p:extLst>
          </p:nvPr>
        </p:nvGraphicFramePr>
        <p:xfrm>
          <a:off x="3995936" y="2277836"/>
          <a:ext cx="4608512" cy="29248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4230416"/>
              </p:ext>
            </p:extLst>
          </p:nvPr>
        </p:nvGraphicFramePr>
        <p:xfrm>
          <a:off x="323528" y="2297291"/>
          <a:ext cx="5004048" cy="3024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019784" y="1659906"/>
            <a:ext cx="7152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PC</a:t>
            </a:r>
            <a:r>
              <a:rPr lang="zh-CN" altLang="en-US" dirty="0" smtClean="0"/>
              <a:t>中间页共包括</a:t>
            </a:r>
            <a:r>
              <a:rPr lang="en-US" altLang="zh-CN" dirty="0" smtClean="0"/>
              <a:t>3</a:t>
            </a:r>
            <a:r>
              <a:rPr lang="zh-CN" altLang="en-US" dirty="0" smtClean="0"/>
              <a:t>大页面：</a:t>
            </a:r>
            <a:r>
              <a:rPr lang="en-US" altLang="zh-CN" dirty="0" smtClean="0"/>
              <a:t>CPC</a:t>
            </a:r>
            <a:r>
              <a:rPr lang="zh-CN" altLang="en-US" dirty="0" smtClean="0"/>
              <a:t>中间页、搜索中间页、</a:t>
            </a:r>
            <a:r>
              <a:rPr lang="en-US" altLang="zh-CN" dirty="0" smtClean="0"/>
              <a:t>CPS</a:t>
            </a:r>
            <a:r>
              <a:rPr lang="zh-CN" altLang="en-US" dirty="0" smtClean="0"/>
              <a:t>中间页。</a:t>
            </a:r>
            <a:endParaRPr lang="en-US" altLang="zh-CN" dirty="0" smtClean="0"/>
          </a:p>
          <a:p>
            <a:r>
              <a:rPr lang="zh-CN" altLang="en-US" dirty="0" smtClean="0"/>
              <a:t>流量来源主要包括</a:t>
            </a:r>
            <a:r>
              <a:rPr lang="en-US" altLang="zh-CN" dirty="0" smtClean="0"/>
              <a:t>SEM</a:t>
            </a:r>
            <a:r>
              <a:rPr lang="zh-CN" altLang="en-US" dirty="0" smtClean="0"/>
              <a:t>、展示包段、</a:t>
            </a:r>
            <a:r>
              <a:rPr lang="en-US" altLang="zh-CN" dirty="0" smtClean="0"/>
              <a:t>ADX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变现率在</a:t>
            </a:r>
            <a:r>
              <a:rPr lang="en-US" altLang="zh-CN" dirty="0" smtClean="0"/>
              <a:t>80%</a:t>
            </a:r>
            <a:r>
              <a:rPr lang="zh-CN" altLang="en-US" dirty="0" smtClean="0"/>
              <a:t>上下浮动。</a:t>
            </a:r>
            <a:r>
              <a:rPr lang="zh-CN" altLang="en-US" dirty="0"/>
              <a:t>（变现率</a:t>
            </a:r>
            <a:r>
              <a:rPr lang="en-US" altLang="zh-CN" dirty="0"/>
              <a:t>=</a:t>
            </a:r>
            <a:r>
              <a:rPr lang="zh-CN" altLang="zh-CN" dirty="0"/>
              <a:t>真钱扣费</a:t>
            </a:r>
            <a:r>
              <a:rPr lang="en-US" altLang="zh-CN" dirty="0"/>
              <a:t>/</a:t>
            </a:r>
            <a:r>
              <a:rPr lang="zh-CN" altLang="en-US" dirty="0"/>
              <a:t>现金</a:t>
            </a:r>
            <a:r>
              <a:rPr lang="zh-CN" altLang="zh-CN" dirty="0" smtClean="0"/>
              <a:t>成本</a:t>
            </a:r>
            <a:r>
              <a:rPr lang="zh-CN" altLang="en-US" dirty="0" smtClean="0"/>
              <a:t>，</a:t>
            </a:r>
            <a:r>
              <a:rPr lang="zh-CN" altLang="en-US" dirty="0"/>
              <a:t>账户：现金广告主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997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23528" y="195486"/>
            <a:ext cx="696257" cy="696257"/>
            <a:chOff x="323528" y="195486"/>
            <a:chExt cx="1106424" cy="1106424"/>
          </a:xfrm>
        </p:grpSpPr>
        <p:sp>
          <p:nvSpPr>
            <p:cNvPr id="3" name="Oval 39"/>
            <p:cNvSpPr/>
            <p:nvPr/>
          </p:nvSpPr>
          <p:spPr>
            <a:xfrm>
              <a:off x="323528" y="195486"/>
              <a:ext cx="1106424" cy="1106424"/>
            </a:xfrm>
            <a:prstGeom prst="ellipse">
              <a:avLst/>
            </a:prstGeom>
            <a:noFill/>
            <a:ln>
              <a:solidFill>
                <a:srgbClr val="EF678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4" name="Oval 40"/>
            <p:cNvSpPr/>
            <p:nvPr/>
          </p:nvSpPr>
          <p:spPr>
            <a:xfrm>
              <a:off x="461103" y="333061"/>
              <a:ext cx="831273" cy="831273"/>
            </a:xfrm>
            <a:prstGeom prst="ellipse">
              <a:avLst/>
            </a:prstGeom>
            <a:solidFill>
              <a:srgbClr val="EF678B"/>
            </a:solidFill>
            <a:ln>
              <a:solidFill>
                <a:srgbClr val="EF67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 smtClean="0"/>
                <a:t>4</a:t>
              </a:r>
              <a:endParaRPr lang="en-GB" sz="2000" b="1" dirty="0"/>
            </a:p>
          </p:txBody>
        </p:sp>
      </p:grpSp>
      <p:sp>
        <p:nvSpPr>
          <p:cNvPr id="5" name="TextBox 53"/>
          <p:cNvSpPr txBox="1"/>
          <p:nvPr/>
        </p:nvSpPr>
        <p:spPr>
          <a:xfrm>
            <a:off x="1019785" y="35894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b="1" dirty="0" smtClean="0">
                <a:solidFill>
                  <a:srgbClr val="EF678B"/>
                </a:solidFill>
                <a:latin typeface="+mj-ea"/>
                <a:ea typeface="+mj-ea"/>
              </a:rPr>
              <a:t>中间页项目</a:t>
            </a:r>
            <a:endParaRPr lang="en-GB" b="1" dirty="0" smtClean="0">
              <a:solidFill>
                <a:srgbClr val="EF678B"/>
              </a:solidFill>
              <a:latin typeface="+mj-ea"/>
              <a:ea typeface="+mj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88" y="891744"/>
            <a:ext cx="3005249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964316"/>
            <a:ext cx="2664296" cy="3887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4211960" y="898438"/>
            <a:ext cx="1296000" cy="2880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在线版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61237" y="1419622"/>
            <a:ext cx="17540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/>
              <a:t>PC</a:t>
            </a:r>
            <a:r>
              <a:rPr lang="zh-CN" altLang="en-US" sz="1400" b="1" dirty="0"/>
              <a:t>端</a:t>
            </a:r>
            <a:r>
              <a:rPr lang="en-US" altLang="zh-CN" sz="1400" b="1" dirty="0" smtClean="0"/>
              <a:t>-</a:t>
            </a:r>
            <a:r>
              <a:rPr lang="en-US" altLang="zh-CN" sz="1400" b="1" dirty="0" err="1" smtClean="0"/>
              <a:t>cpc</a:t>
            </a:r>
            <a:r>
              <a:rPr lang="zh-CN" altLang="en-US" sz="1400" b="1" dirty="0" smtClean="0"/>
              <a:t>单品中间页</a:t>
            </a:r>
            <a:endParaRPr lang="zh-CN" altLang="en-US" sz="1400" b="1" dirty="0"/>
          </a:p>
        </p:txBody>
      </p:sp>
      <p:sp>
        <p:nvSpPr>
          <p:cNvPr id="10" name="矩形 9"/>
          <p:cNvSpPr/>
          <p:nvPr/>
        </p:nvSpPr>
        <p:spPr>
          <a:xfrm>
            <a:off x="4186146" y="2869593"/>
            <a:ext cx="17499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/>
              <a:t>PC</a:t>
            </a:r>
            <a:r>
              <a:rPr lang="zh-CN" altLang="en-US" sz="1400" b="1" dirty="0"/>
              <a:t>端</a:t>
            </a:r>
            <a:r>
              <a:rPr lang="en-US" altLang="zh-CN" sz="1400" b="1" dirty="0" smtClean="0"/>
              <a:t>-cps</a:t>
            </a:r>
            <a:r>
              <a:rPr lang="zh-CN" altLang="en-US" sz="1400" b="1" dirty="0" smtClean="0"/>
              <a:t>单品中间页</a:t>
            </a:r>
            <a:endParaRPr lang="zh-CN" altLang="en-US" sz="1400" b="1" dirty="0"/>
          </a:p>
        </p:txBody>
      </p:sp>
      <p:cxnSp>
        <p:nvCxnSpPr>
          <p:cNvPr id="12" name="直接箭头连接符 11"/>
          <p:cNvCxnSpPr>
            <a:stCxn id="10" idx="2"/>
          </p:cNvCxnSpPr>
          <p:nvPr/>
        </p:nvCxnSpPr>
        <p:spPr>
          <a:xfrm>
            <a:off x="5061098" y="3177370"/>
            <a:ext cx="80704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9" idx="2"/>
          </p:cNvCxnSpPr>
          <p:nvPr/>
        </p:nvCxnSpPr>
        <p:spPr>
          <a:xfrm flipH="1">
            <a:off x="3923928" y="1727399"/>
            <a:ext cx="8143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26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23528" y="195486"/>
            <a:ext cx="696257" cy="696257"/>
            <a:chOff x="323528" y="195486"/>
            <a:chExt cx="1106424" cy="1106424"/>
          </a:xfrm>
        </p:grpSpPr>
        <p:sp>
          <p:nvSpPr>
            <p:cNvPr id="3" name="Oval 39"/>
            <p:cNvSpPr/>
            <p:nvPr/>
          </p:nvSpPr>
          <p:spPr>
            <a:xfrm>
              <a:off x="323528" y="195486"/>
              <a:ext cx="1106424" cy="1106424"/>
            </a:xfrm>
            <a:prstGeom prst="ellipse">
              <a:avLst/>
            </a:prstGeom>
            <a:noFill/>
            <a:ln>
              <a:solidFill>
                <a:srgbClr val="EF678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4" name="Oval 40"/>
            <p:cNvSpPr/>
            <p:nvPr/>
          </p:nvSpPr>
          <p:spPr>
            <a:xfrm>
              <a:off x="461103" y="333061"/>
              <a:ext cx="831273" cy="831273"/>
            </a:xfrm>
            <a:prstGeom prst="ellipse">
              <a:avLst/>
            </a:prstGeom>
            <a:solidFill>
              <a:srgbClr val="EF678B"/>
            </a:solidFill>
            <a:ln>
              <a:solidFill>
                <a:srgbClr val="EF67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 smtClean="0"/>
                <a:t>4</a:t>
              </a:r>
              <a:endParaRPr lang="en-GB" sz="2000" b="1" dirty="0"/>
            </a:p>
          </p:txBody>
        </p:sp>
      </p:grpSp>
      <p:sp>
        <p:nvSpPr>
          <p:cNvPr id="5" name="TextBox 53"/>
          <p:cNvSpPr txBox="1"/>
          <p:nvPr/>
        </p:nvSpPr>
        <p:spPr>
          <a:xfrm>
            <a:off x="1019785" y="35894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b="1" dirty="0" smtClean="0">
                <a:solidFill>
                  <a:srgbClr val="EF678B"/>
                </a:solidFill>
                <a:latin typeface="+mj-ea"/>
                <a:ea typeface="+mj-ea"/>
              </a:rPr>
              <a:t>中间页项目</a:t>
            </a:r>
            <a:endParaRPr lang="en-GB" b="1" dirty="0" smtClean="0">
              <a:solidFill>
                <a:srgbClr val="EF678B"/>
              </a:solidFill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4711" y="961211"/>
            <a:ext cx="1548514" cy="26041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优化版</a:t>
            </a:r>
            <a:r>
              <a:rPr lang="en-US" altLang="zh-CN" sz="1400" b="1" dirty="0" smtClean="0"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91880" y="3507854"/>
            <a:ext cx="1548514" cy="26041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优化版</a:t>
            </a:r>
            <a:r>
              <a:rPr lang="en-US" altLang="zh-CN" sz="1400" b="1" dirty="0"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6395803" y="1419622"/>
            <a:ext cx="2520036" cy="2818145"/>
          </a:xfrm>
          <a:prstGeom prst="rect">
            <a:avLst/>
          </a:prstGeom>
        </p:spPr>
        <p:txBody>
          <a:bodyPr>
            <a:noAutofit/>
          </a:bodyPr>
          <a:lstStyle>
            <a:lvl1pPr marL="361950" indent="-361950" algn="just" defTabSz="6858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u"/>
              <a:defRPr lang="zh-CN" altLang="en-US" sz="2400" kern="1200" baseline="0" dirty="0" smtClean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361950" indent="-36195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anose="02010509060101010101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zh-CN" sz="1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）主商品的展示形式和风格完全换新</a:t>
            </a:r>
          </a:p>
          <a:p>
            <a:pPr marL="0" indent="0">
              <a:buNone/>
            </a:pPr>
            <a:r>
              <a:rPr lang="zh-CN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）优化了鼠标悬浮在商品上时的交互</a:t>
            </a:r>
          </a:p>
          <a:p>
            <a:pPr marL="0" indent="0">
              <a:buNone/>
            </a:pPr>
            <a:r>
              <a:rPr lang="zh-CN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）优化了商品、店铺的展示样式与字体</a:t>
            </a:r>
          </a:p>
          <a:p>
            <a:pPr marL="0" indent="0">
              <a:buNone/>
            </a:pPr>
            <a:r>
              <a:rPr lang="zh-CN" altLang="zh-CN" sz="1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）丰富了页面多个模块的展示形式</a:t>
            </a:r>
          </a:p>
          <a:p>
            <a:pPr marL="0" indent="0">
              <a:buNone/>
            </a:pPr>
            <a:r>
              <a:rPr lang="zh-CN" altLang="zh-CN" sz="1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zh-CN" sz="1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页面添加了较多的交互，更加立体化</a:t>
            </a:r>
          </a:p>
          <a:p>
            <a:pPr marL="0" indent="0">
              <a:buNone/>
            </a:pPr>
            <a:r>
              <a:rPr lang="zh-CN" altLang="zh-CN" sz="1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zh-CN" sz="1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页面商品广告的展示形式多样化</a:t>
            </a:r>
          </a:p>
          <a:p>
            <a:pPr marL="0" indent="0">
              <a:buNone/>
            </a:pPr>
            <a:endParaRPr lang="zh-CN" altLang="zh-CN" sz="11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zh-CN" altLang="en-US" sz="1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02" y="1250544"/>
            <a:ext cx="2808312" cy="3860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509" y="3828979"/>
            <a:ext cx="2376791" cy="1281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509" y="926589"/>
            <a:ext cx="2517329" cy="828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936240"/>
            <a:ext cx="2449957" cy="1411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/>
        </p:nvSpPr>
        <p:spPr>
          <a:xfrm>
            <a:off x="6516216" y="961210"/>
            <a:ext cx="1656184" cy="26041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优化点总结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355042" y="420503"/>
            <a:ext cx="26853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/>
              <a:t>PC</a:t>
            </a:r>
            <a:r>
              <a:rPr lang="zh-CN" altLang="en-US" sz="1400" b="1" dirty="0"/>
              <a:t>端</a:t>
            </a:r>
            <a:r>
              <a:rPr lang="en-US" altLang="zh-CN" sz="1400" b="1" dirty="0"/>
              <a:t>-CPC</a:t>
            </a:r>
            <a:r>
              <a:rPr lang="zh-CN" altLang="en-US" sz="1400" b="1" dirty="0"/>
              <a:t>单品中间页</a:t>
            </a:r>
            <a:r>
              <a:rPr lang="en-US" altLang="zh-CN" sz="1400" b="1" dirty="0"/>
              <a:t>-</a:t>
            </a:r>
            <a:r>
              <a:rPr lang="zh-CN" altLang="en-US" sz="1400" b="1" dirty="0"/>
              <a:t>样式</a:t>
            </a:r>
            <a:r>
              <a:rPr lang="en-US" altLang="zh-CN" sz="1400" b="1" dirty="0"/>
              <a:t>&amp;</a:t>
            </a:r>
            <a:r>
              <a:rPr lang="zh-CN" altLang="en-US" sz="1400" b="1" dirty="0"/>
              <a:t>内容</a:t>
            </a:r>
          </a:p>
        </p:txBody>
      </p:sp>
    </p:spTree>
    <p:extLst>
      <p:ext uri="{BB962C8B-B14F-4D97-AF65-F5344CB8AC3E}">
        <p14:creationId xmlns:p14="http://schemas.microsoft.com/office/powerpoint/2010/main" val="366627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23528" y="195486"/>
            <a:ext cx="696257" cy="696257"/>
            <a:chOff x="323528" y="195486"/>
            <a:chExt cx="1106424" cy="1106424"/>
          </a:xfrm>
        </p:grpSpPr>
        <p:sp>
          <p:nvSpPr>
            <p:cNvPr id="3" name="Oval 39"/>
            <p:cNvSpPr/>
            <p:nvPr/>
          </p:nvSpPr>
          <p:spPr>
            <a:xfrm>
              <a:off x="323528" y="195486"/>
              <a:ext cx="1106424" cy="1106424"/>
            </a:xfrm>
            <a:prstGeom prst="ellipse">
              <a:avLst/>
            </a:prstGeom>
            <a:noFill/>
            <a:ln>
              <a:solidFill>
                <a:srgbClr val="EF678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4" name="Oval 40"/>
            <p:cNvSpPr/>
            <p:nvPr/>
          </p:nvSpPr>
          <p:spPr>
            <a:xfrm>
              <a:off x="461103" y="333061"/>
              <a:ext cx="831273" cy="831273"/>
            </a:xfrm>
            <a:prstGeom prst="ellipse">
              <a:avLst/>
            </a:prstGeom>
            <a:solidFill>
              <a:srgbClr val="EF678B"/>
            </a:solidFill>
            <a:ln>
              <a:solidFill>
                <a:srgbClr val="EF67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 smtClean="0"/>
                <a:t>4</a:t>
              </a:r>
              <a:endParaRPr lang="en-GB" sz="2000" b="1" dirty="0"/>
            </a:p>
          </p:txBody>
        </p:sp>
      </p:grpSp>
      <p:sp>
        <p:nvSpPr>
          <p:cNvPr id="5" name="TextBox 53"/>
          <p:cNvSpPr txBox="1"/>
          <p:nvPr/>
        </p:nvSpPr>
        <p:spPr>
          <a:xfrm>
            <a:off x="1019785" y="35894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b="1" dirty="0" smtClean="0">
                <a:solidFill>
                  <a:srgbClr val="EF678B"/>
                </a:solidFill>
                <a:latin typeface="+mj-ea"/>
                <a:ea typeface="+mj-ea"/>
              </a:rPr>
              <a:t>中间页项目</a:t>
            </a:r>
            <a:endParaRPr lang="en-GB" b="1" dirty="0" smtClean="0">
              <a:solidFill>
                <a:srgbClr val="EF678B"/>
              </a:solidFill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7544" y="989159"/>
            <a:ext cx="1296000" cy="2880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在线版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349200"/>
            <a:ext cx="2520280" cy="3670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349200"/>
            <a:ext cx="2188619" cy="3670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内容占位符 2"/>
          <p:cNvSpPr txBox="1">
            <a:spLocks/>
          </p:cNvSpPr>
          <p:nvPr/>
        </p:nvSpPr>
        <p:spPr>
          <a:xfrm>
            <a:off x="6372200" y="1349201"/>
            <a:ext cx="1872208" cy="2302670"/>
          </a:xfrm>
          <a:prstGeom prst="rect">
            <a:avLst/>
          </a:prstGeom>
        </p:spPr>
        <p:txBody>
          <a:bodyPr>
            <a:normAutofit/>
          </a:bodyPr>
          <a:lstStyle>
            <a:lvl1pPr marL="361950" indent="-361950" algn="just" defTabSz="6858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u"/>
              <a:defRPr lang="zh-CN" altLang="en-US" sz="2400" kern="1200" baseline="0" dirty="0" smtClean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361950" indent="-36195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anose="02010509060101010101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）优化了店铺的展示样式；</a:t>
            </a:r>
          </a:p>
          <a:p>
            <a:pPr marL="0" indent="0">
              <a:buNone/>
            </a:pPr>
            <a:r>
              <a:rPr lang="zh-CN" altLang="en-US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）优化了鼠标悬浮在商品上时的</a:t>
            </a:r>
            <a:r>
              <a:rPr lang="zh-CN" altLang="en-US" sz="1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交互；</a:t>
            </a:r>
            <a:endParaRPr lang="zh-CN" altLang="en-US" sz="1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）优化了商品的展示样式和</a:t>
            </a:r>
            <a:r>
              <a:rPr lang="zh-CN" altLang="en-US" sz="1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</a:t>
            </a:r>
            <a:endParaRPr lang="zh-CN" altLang="en-US" sz="1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75856" y="986214"/>
            <a:ext cx="1296000" cy="2880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优化</a:t>
            </a: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版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228184" y="986214"/>
            <a:ext cx="1296144" cy="2880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优化点总结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355042" y="420503"/>
            <a:ext cx="24465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/>
              <a:t>PC</a:t>
            </a:r>
            <a:r>
              <a:rPr lang="zh-CN" altLang="en-US" sz="1400" b="1" dirty="0"/>
              <a:t>端</a:t>
            </a:r>
            <a:r>
              <a:rPr lang="en-US" altLang="zh-CN" sz="1400" b="1" dirty="0" smtClean="0"/>
              <a:t>-</a:t>
            </a:r>
            <a:r>
              <a:rPr lang="zh-CN" altLang="en-US" sz="1400" b="1" dirty="0" smtClean="0"/>
              <a:t>搜索中间</a:t>
            </a:r>
            <a:r>
              <a:rPr lang="zh-CN" altLang="en-US" sz="1400" b="1" dirty="0"/>
              <a:t>页</a:t>
            </a:r>
            <a:r>
              <a:rPr lang="en-US" altLang="zh-CN" sz="1400" b="1" dirty="0"/>
              <a:t>-</a:t>
            </a:r>
            <a:r>
              <a:rPr lang="zh-CN" altLang="en-US" sz="1400" b="1" dirty="0"/>
              <a:t>样式</a:t>
            </a:r>
            <a:r>
              <a:rPr lang="en-US" altLang="zh-CN" sz="1400" b="1" dirty="0"/>
              <a:t>&amp;</a:t>
            </a:r>
            <a:r>
              <a:rPr lang="zh-CN" altLang="en-US" sz="1400" b="1" dirty="0"/>
              <a:t>内容</a:t>
            </a:r>
          </a:p>
        </p:txBody>
      </p:sp>
    </p:spTree>
    <p:extLst>
      <p:ext uri="{BB962C8B-B14F-4D97-AF65-F5344CB8AC3E}">
        <p14:creationId xmlns:p14="http://schemas.microsoft.com/office/powerpoint/2010/main" val="366627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23528" y="195486"/>
            <a:ext cx="696257" cy="696257"/>
            <a:chOff x="323528" y="195486"/>
            <a:chExt cx="1106424" cy="1106424"/>
          </a:xfrm>
        </p:grpSpPr>
        <p:sp>
          <p:nvSpPr>
            <p:cNvPr id="3" name="Oval 39"/>
            <p:cNvSpPr/>
            <p:nvPr/>
          </p:nvSpPr>
          <p:spPr>
            <a:xfrm>
              <a:off x="323528" y="195486"/>
              <a:ext cx="1106424" cy="1106424"/>
            </a:xfrm>
            <a:prstGeom prst="ellipse">
              <a:avLst/>
            </a:prstGeom>
            <a:noFill/>
            <a:ln>
              <a:solidFill>
                <a:srgbClr val="EF678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4" name="Oval 40"/>
            <p:cNvSpPr/>
            <p:nvPr/>
          </p:nvSpPr>
          <p:spPr>
            <a:xfrm>
              <a:off x="461103" y="333061"/>
              <a:ext cx="831273" cy="831273"/>
            </a:xfrm>
            <a:prstGeom prst="ellipse">
              <a:avLst/>
            </a:prstGeom>
            <a:solidFill>
              <a:srgbClr val="EF678B"/>
            </a:solidFill>
            <a:ln>
              <a:solidFill>
                <a:srgbClr val="EF67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 smtClean="0"/>
                <a:t>4</a:t>
              </a:r>
              <a:endParaRPr lang="en-GB" sz="2000" b="1" dirty="0"/>
            </a:p>
          </p:txBody>
        </p:sp>
      </p:grpSp>
      <p:sp>
        <p:nvSpPr>
          <p:cNvPr id="5" name="TextBox 53"/>
          <p:cNvSpPr txBox="1"/>
          <p:nvPr/>
        </p:nvSpPr>
        <p:spPr>
          <a:xfrm>
            <a:off x="1019785" y="35894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b="1" dirty="0" smtClean="0">
                <a:solidFill>
                  <a:srgbClr val="EF678B"/>
                </a:solidFill>
                <a:latin typeface="+mj-ea"/>
                <a:ea typeface="+mj-ea"/>
              </a:rPr>
              <a:t>中间页项目</a:t>
            </a:r>
            <a:endParaRPr lang="en-GB" b="1" dirty="0" smtClean="0">
              <a:solidFill>
                <a:srgbClr val="EF678B"/>
              </a:solidFill>
              <a:latin typeface="+mj-ea"/>
              <a:ea typeface="+mj-ea"/>
            </a:endParaRPr>
          </a:p>
        </p:txBody>
      </p:sp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9331609"/>
              </p:ext>
            </p:extLst>
          </p:nvPr>
        </p:nvGraphicFramePr>
        <p:xfrm>
          <a:off x="413792" y="1663730"/>
          <a:ext cx="4716016" cy="3168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511897"/>
              </p:ext>
            </p:extLst>
          </p:nvPr>
        </p:nvGraphicFramePr>
        <p:xfrm>
          <a:off x="4211960" y="1663730"/>
          <a:ext cx="4716016" cy="3030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10102" y="4659982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注：流量取值展现量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28" y="982553"/>
            <a:ext cx="8784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无线中间页主要包括</a:t>
            </a:r>
            <a:r>
              <a:rPr lang="en-US" altLang="zh-CN" dirty="0" smtClean="0"/>
              <a:t>4</a:t>
            </a:r>
            <a:r>
              <a:rPr lang="zh-CN" altLang="en-US" dirty="0" smtClean="0"/>
              <a:t>大页面：列表中间页、首页、搜索中间页、</a:t>
            </a:r>
            <a:r>
              <a:rPr lang="en-US" altLang="zh-CN" dirty="0" smtClean="0"/>
              <a:t>CPS</a:t>
            </a:r>
            <a:r>
              <a:rPr lang="zh-CN" altLang="en-US" dirty="0" smtClean="0"/>
              <a:t>中间页。</a:t>
            </a:r>
            <a:endParaRPr lang="en-US" altLang="zh-CN" dirty="0" smtClean="0"/>
          </a:p>
          <a:p>
            <a:r>
              <a:rPr lang="zh-CN" altLang="en-US" dirty="0" smtClean="0"/>
              <a:t>流量来源主要包括</a:t>
            </a:r>
            <a:r>
              <a:rPr lang="en-US" altLang="zh-CN" dirty="0" smtClean="0"/>
              <a:t>SEM</a:t>
            </a:r>
            <a:r>
              <a:rPr lang="zh-CN" altLang="en-US" dirty="0" smtClean="0"/>
              <a:t>、展示包段、</a:t>
            </a:r>
            <a:r>
              <a:rPr lang="en-US" altLang="zh-CN" dirty="0" smtClean="0"/>
              <a:t>ADX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变现率</a:t>
            </a:r>
            <a:r>
              <a:rPr lang="zh-CN" altLang="en-US" dirty="0" smtClean="0"/>
              <a:t>在</a:t>
            </a:r>
            <a:r>
              <a:rPr lang="en-US" altLang="zh-CN" dirty="0" smtClean="0"/>
              <a:t>170%</a:t>
            </a:r>
            <a:r>
              <a:rPr lang="zh-CN" altLang="en-US" dirty="0"/>
              <a:t>上下浮动。（变现率</a:t>
            </a:r>
            <a:r>
              <a:rPr lang="en-US" altLang="zh-CN" dirty="0"/>
              <a:t>=</a:t>
            </a:r>
            <a:r>
              <a:rPr lang="zh-CN" altLang="zh-CN" dirty="0"/>
              <a:t>真钱扣费</a:t>
            </a:r>
            <a:r>
              <a:rPr lang="en-US" altLang="zh-CN" dirty="0"/>
              <a:t>/</a:t>
            </a:r>
            <a:r>
              <a:rPr lang="zh-CN" altLang="en-US" dirty="0"/>
              <a:t>现金</a:t>
            </a:r>
            <a:r>
              <a:rPr lang="zh-CN" altLang="zh-CN" dirty="0" smtClean="0"/>
              <a:t>成本</a:t>
            </a:r>
            <a:r>
              <a:rPr lang="zh-CN" altLang="en-US" dirty="0" smtClean="0"/>
              <a:t>，账户：现金广告主）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426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23528" y="195486"/>
            <a:ext cx="696257" cy="696257"/>
            <a:chOff x="323528" y="195486"/>
            <a:chExt cx="1106424" cy="1106424"/>
          </a:xfrm>
        </p:grpSpPr>
        <p:sp>
          <p:nvSpPr>
            <p:cNvPr id="3" name="Oval 39"/>
            <p:cNvSpPr/>
            <p:nvPr/>
          </p:nvSpPr>
          <p:spPr>
            <a:xfrm>
              <a:off x="323528" y="195486"/>
              <a:ext cx="1106424" cy="1106424"/>
            </a:xfrm>
            <a:prstGeom prst="ellipse">
              <a:avLst/>
            </a:prstGeom>
            <a:noFill/>
            <a:ln>
              <a:solidFill>
                <a:srgbClr val="EF678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4" name="Oval 40"/>
            <p:cNvSpPr/>
            <p:nvPr/>
          </p:nvSpPr>
          <p:spPr>
            <a:xfrm>
              <a:off x="461103" y="333061"/>
              <a:ext cx="831273" cy="831273"/>
            </a:xfrm>
            <a:prstGeom prst="ellipse">
              <a:avLst/>
            </a:prstGeom>
            <a:solidFill>
              <a:srgbClr val="EF678B"/>
            </a:solidFill>
            <a:ln>
              <a:solidFill>
                <a:srgbClr val="EF67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 smtClean="0"/>
                <a:t>4</a:t>
              </a:r>
              <a:endParaRPr lang="en-GB" sz="2000" b="1" dirty="0"/>
            </a:p>
          </p:txBody>
        </p:sp>
      </p:grpSp>
      <p:sp>
        <p:nvSpPr>
          <p:cNvPr id="5" name="TextBox 53"/>
          <p:cNvSpPr txBox="1"/>
          <p:nvPr/>
        </p:nvSpPr>
        <p:spPr>
          <a:xfrm>
            <a:off x="1019785" y="35894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b="1" dirty="0" smtClean="0">
                <a:solidFill>
                  <a:srgbClr val="EF678B"/>
                </a:solidFill>
                <a:latin typeface="+mj-ea"/>
                <a:ea typeface="+mj-ea"/>
              </a:rPr>
              <a:t>中间页项目</a:t>
            </a:r>
            <a:endParaRPr lang="en-GB" b="1" dirty="0" smtClean="0">
              <a:solidFill>
                <a:srgbClr val="EF678B"/>
              </a:solidFill>
              <a:latin typeface="+mj-ea"/>
              <a:ea typeface="+mj-ea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912" y="989633"/>
            <a:ext cx="2054108" cy="381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214" y="989634"/>
            <a:ext cx="2461914" cy="3833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760569" y="681856"/>
            <a:ext cx="4667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b="1" dirty="0" smtClean="0"/>
              <a:t>首页</a:t>
            </a:r>
            <a:endParaRPr lang="zh-CN" altLang="en-US" sz="1100" b="1" dirty="0"/>
          </a:p>
        </p:txBody>
      </p:sp>
      <p:sp>
        <p:nvSpPr>
          <p:cNvPr id="9" name="矩形 8"/>
          <p:cNvSpPr/>
          <p:nvPr/>
        </p:nvSpPr>
        <p:spPr>
          <a:xfrm>
            <a:off x="4048177" y="681856"/>
            <a:ext cx="8899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b="1" dirty="0" smtClean="0"/>
              <a:t>列表中间页</a:t>
            </a:r>
            <a:endParaRPr lang="zh-CN" altLang="en-US" sz="1100" b="1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392" y="943466"/>
            <a:ext cx="2428117" cy="3916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/>
        </p:nvSpPr>
        <p:spPr>
          <a:xfrm>
            <a:off x="6755456" y="681856"/>
            <a:ext cx="8899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b="1" dirty="0" smtClean="0"/>
              <a:t>搜索中间页</a:t>
            </a:r>
            <a:endParaRPr lang="zh-CN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26040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23528" y="195486"/>
            <a:ext cx="696257" cy="696257"/>
            <a:chOff x="323528" y="195486"/>
            <a:chExt cx="1106424" cy="1106424"/>
          </a:xfrm>
        </p:grpSpPr>
        <p:sp>
          <p:nvSpPr>
            <p:cNvPr id="3" name="Oval 39"/>
            <p:cNvSpPr/>
            <p:nvPr/>
          </p:nvSpPr>
          <p:spPr>
            <a:xfrm>
              <a:off x="323528" y="195486"/>
              <a:ext cx="1106424" cy="1106424"/>
            </a:xfrm>
            <a:prstGeom prst="ellipse">
              <a:avLst/>
            </a:prstGeom>
            <a:noFill/>
            <a:ln>
              <a:solidFill>
                <a:srgbClr val="EF678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4" name="Oval 40"/>
            <p:cNvSpPr/>
            <p:nvPr/>
          </p:nvSpPr>
          <p:spPr>
            <a:xfrm>
              <a:off x="461103" y="333061"/>
              <a:ext cx="831273" cy="831273"/>
            </a:xfrm>
            <a:prstGeom prst="ellipse">
              <a:avLst/>
            </a:prstGeom>
            <a:solidFill>
              <a:srgbClr val="EF678B"/>
            </a:solidFill>
            <a:ln>
              <a:solidFill>
                <a:srgbClr val="EF67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 smtClean="0"/>
                <a:t>4</a:t>
              </a:r>
              <a:endParaRPr lang="en-GB" sz="2000" b="1" dirty="0"/>
            </a:p>
          </p:txBody>
        </p:sp>
      </p:grpSp>
      <p:sp>
        <p:nvSpPr>
          <p:cNvPr id="5" name="TextBox 53"/>
          <p:cNvSpPr txBox="1"/>
          <p:nvPr/>
        </p:nvSpPr>
        <p:spPr>
          <a:xfrm>
            <a:off x="1019785" y="35894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b="1" dirty="0" smtClean="0">
                <a:solidFill>
                  <a:srgbClr val="EF678B"/>
                </a:solidFill>
                <a:latin typeface="+mj-ea"/>
                <a:ea typeface="+mj-ea"/>
              </a:rPr>
              <a:t>中间页项目</a:t>
            </a:r>
            <a:endParaRPr lang="en-GB" b="1" dirty="0" smtClean="0">
              <a:solidFill>
                <a:srgbClr val="EF678B"/>
              </a:solidFill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71656" y="2067694"/>
            <a:ext cx="8260083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6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样式优化</a:t>
            </a:r>
            <a:endParaRPr lang="en-US" altLang="zh-CN" sz="1600" b="1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商品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主图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广告图对比</a:t>
            </a: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UE</a:t>
            </a: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优化图上线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en-US" sz="16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策略调整</a:t>
            </a:r>
            <a:endParaRPr lang="zh-CN" altLang="zh-CN" sz="1600" b="1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站外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推荐流量</a:t>
            </a: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落地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CPC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中间页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列表中间页</a:t>
            </a: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endParaRPr lang="zh-C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瀑布流模块</a:t>
            </a: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截断</a:t>
            </a:r>
            <a:endParaRPr lang="zh-C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 CPC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中间页右侧模块优化</a:t>
            </a: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无线搜索页广告策略调整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71656" y="1203598"/>
            <a:ext cx="80648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6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主导方向</a:t>
            </a:r>
            <a:endParaRPr lang="en-US" altLang="zh-CN" sz="1600" b="1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随着广告部业务发展方向的跳转，增加现金广告收入、提高变现率是中间页最重要的使命。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而中间页的流量主要为推荐引流，因此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CPC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中间页、无线的列表页是后续的优化重点。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6"/>
          <p:cNvSpPr txBox="1">
            <a:spLocks noChangeArrowheads="1"/>
          </p:cNvSpPr>
          <p:nvPr/>
        </p:nvSpPr>
        <p:spPr bwMode="auto">
          <a:xfrm>
            <a:off x="1057797" y="820103"/>
            <a:ext cx="723275" cy="27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5000"/>
              </a:lnSpc>
              <a:spcBef>
                <a:spcPts val="1000"/>
              </a:spcBef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Char char="•"/>
              <a:defRPr sz="16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800"/>
              </a:spcAft>
              <a:buFont typeface="Arial" pitchFamily="34" charset="0"/>
              <a:buNone/>
              <a:defRPr/>
            </a:pPr>
            <a:r>
              <a:rPr lang="zh-CN" alt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后续规划</a:t>
            </a:r>
          </a:p>
        </p:txBody>
      </p:sp>
    </p:spTree>
    <p:extLst>
      <p:ext uri="{BB962C8B-B14F-4D97-AF65-F5344CB8AC3E}">
        <p14:creationId xmlns:p14="http://schemas.microsoft.com/office/powerpoint/2010/main" val="326040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2"/>
          <p:cNvSpPr/>
          <p:nvPr/>
        </p:nvSpPr>
        <p:spPr>
          <a:xfrm>
            <a:off x="467544" y="1302492"/>
            <a:ext cx="3096344" cy="1269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30000"/>
              </a:lnSpc>
              <a:defRPr sz="13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sz="1200" dirty="0">
                <a:solidFill>
                  <a:schemeClr val="tx1"/>
                </a:solidFill>
              </a:rPr>
              <a:t>原生广告：内容即广告。原生的含义既包括表现形式的原生，也包括意图原生，即广告的决策和选择，最好能符合用户所处的场景和意图。如Google的搜索广告，Facebook中的一条状态，Twitter中的一条Twitter。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23528" y="195486"/>
            <a:ext cx="696257" cy="696257"/>
            <a:chOff x="323528" y="195486"/>
            <a:chExt cx="1106424" cy="1106424"/>
          </a:xfrm>
        </p:grpSpPr>
        <p:sp>
          <p:nvSpPr>
            <p:cNvPr id="4" name="Oval 39"/>
            <p:cNvSpPr/>
            <p:nvPr/>
          </p:nvSpPr>
          <p:spPr>
            <a:xfrm>
              <a:off x="323528" y="195486"/>
              <a:ext cx="1106424" cy="1106424"/>
            </a:xfrm>
            <a:prstGeom prst="ellipse">
              <a:avLst/>
            </a:prstGeom>
            <a:noFill/>
            <a:ln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5" name="Oval 40"/>
            <p:cNvSpPr/>
            <p:nvPr/>
          </p:nvSpPr>
          <p:spPr>
            <a:xfrm>
              <a:off x="461103" y="333061"/>
              <a:ext cx="831273" cy="831273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 smtClean="0"/>
                <a:t>5</a:t>
              </a:r>
              <a:endParaRPr lang="en-GB" sz="2000" b="1" dirty="0"/>
            </a:p>
          </p:txBody>
        </p:sp>
      </p:grpSp>
      <p:sp>
        <p:nvSpPr>
          <p:cNvPr id="6" name="TextBox 53"/>
          <p:cNvSpPr txBox="1"/>
          <p:nvPr/>
        </p:nvSpPr>
        <p:spPr>
          <a:xfrm>
            <a:off x="1019785" y="35894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b="1" dirty="0" smtClean="0">
                <a:solidFill>
                  <a:srgbClr val="FFC000"/>
                </a:solidFill>
                <a:latin typeface="+mj-ea"/>
                <a:ea typeface="+mj-ea"/>
              </a:rPr>
              <a:t>信息流直投</a:t>
            </a:r>
            <a:endParaRPr lang="en-GB" b="1" dirty="0" smtClean="0">
              <a:solidFill>
                <a:srgbClr val="FFC000"/>
              </a:solidFill>
              <a:latin typeface="+mj-ea"/>
              <a:ea typeface="+mj-ea"/>
            </a:endParaRP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4067944" y="1419622"/>
            <a:ext cx="4824203" cy="2866361"/>
          </a:xfrm>
          <a:prstGeom prst="rect">
            <a:avLst/>
          </a:prstGeom>
        </p:spPr>
      </p:pic>
      <p:sp>
        <p:nvSpPr>
          <p:cNvPr id="8" name="Shape 309"/>
          <p:cNvSpPr/>
          <p:nvPr/>
        </p:nvSpPr>
        <p:spPr>
          <a:xfrm>
            <a:off x="6876256" y="891742"/>
            <a:ext cx="2267744" cy="37345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31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1600"/>
          </a:p>
        </p:txBody>
      </p:sp>
      <p:sp>
        <p:nvSpPr>
          <p:cNvPr id="9" name="TextBox 8"/>
          <p:cNvSpPr txBox="1"/>
          <p:nvPr/>
        </p:nvSpPr>
        <p:spPr>
          <a:xfrm>
            <a:off x="6876256" y="915566"/>
            <a:ext cx="216024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r" defTabSz="9143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spc="0" normalizeH="0" baseline="0" dirty="0" smtClean="0">
                <a:ln>
                  <a:noFill/>
                </a:ln>
                <a:solidFill>
                  <a:srgbClr val="F8F8F8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entury Gothic"/>
              </a:rPr>
              <a:t>原生广告后台系统流程图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F8F8F8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entury Gothic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2" y="2571751"/>
            <a:ext cx="4042442" cy="234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882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23528" y="195486"/>
            <a:ext cx="696257" cy="696257"/>
            <a:chOff x="323528" y="195486"/>
            <a:chExt cx="1106424" cy="1106424"/>
          </a:xfrm>
        </p:grpSpPr>
        <p:sp>
          <p:nvSpPr>
            <p:cNvPr id="3" name="Oval 39"/>
            <p:cNvSpPr/>
            <p:nvPr/>
          </p:nvSpPr>
          <p:spPr>
            <a:xfrm>
              <a:off x="323528" y="195486"/>
              <a:ext cx="1106424" cy="1106424"/>
            </a:xfrm>
            <a:prstGeom prst="ellipse">
              <a:avLst/>
            </a:prstGeom>
            <a:noFill/>
            <a:ln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4" name="Oval 40"/>
            <p:cNvSpPr/>
            <p:nvPr/>
          </p:nvSpPr>
          <p:spPr>
            <a:xfrm>
              <a:off x="461103" y="333061"/>
              <a:ext cx="831273" cy="831273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 smtClean="0"/>
                <a:t>5</a:t>
              </a:r>
              <a:endParaRPr lang="en-GB" sz="2000" b="1" dirty="0"/>
            </a:p>
          </p:txBody>
        </p:sp>
      </p:grpSp>
      <p:sp>
        <p:nvSpPr>
          <p:cNvPr id="5" name="TextBox 53"/>
          <p:cNvSpPr txBox="1"/>
          <p:nvPr/>
        </p:nvSpPr>
        <p:spPr>
          <a:xfrm>
            <a:off x="1019785" y="35894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b="1" dirty="0" smtClean="0">
                <a:solidFill>
                  <a:srgbClr val="FFC000"/>
                </a:solidFill>
                <a:latin typeface="+mj-ea"/>
                <a:ea typeface="+mj-ea"/>
              </a:rPr>
              <a:t>信息流直投</a:t>
            </a:r>
            <a:endParaRPr lang="en-GB" b="1" dirty="0" smtClean="0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6" name="文本框 3"/>
          <p:cNvSpPr txBox="1"/>
          <p:nvPr/>
        </p:nvSpPr>
        <p:spPr>
          <a:xfrm>
            <a:off x="1019785" y="891743"/>
            <a:ext cx="7296631" cy="667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400"/>
              </a:lnSpc>
              <a:buClr>
                <a:srgbClr val="C82316"/>
              </a:buClr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信息流广告是原生广告的一种表现形式，一般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穿插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在产品原有内容信息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当中（如：社交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feeds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，资讯新闻类产品的文章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列表等）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2" name="Picture 2" descr="C:\Users\Administrator\Desktop\86140003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322295"/>
            <a:ext cx="2087647" cy="371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组合 36"/>
          <p:cNvGrpSpPr/>
          <p:nvPr/>
        </p:nvGrpSpPr>
        <p:grpSpPr>
          <a:xfrm>
            <a:off x="323527" y="1853295"/>
            <a:ext cx="7406035" cy="2878694"/>
            <a:chOff x="28565" y="1596058"/>
            <a:chExt cx="8380005" cy="3257272"/>
          </a:xfrm>
        </p:grpSpPr>
        <p:grpSp>
          <p:nvGrpSpPr>
            <p:cNvPr id="7" name="组合 6"/>
            <p:cNvGrpSpPr/>
            <p:nvPr/>
          </p:nvGrpSpPr>
          <p:grpSpPr>
            <a:xfrm>
              <a:off x="28565" y="1596058"/>
              <a:ext cx="8380005" cy="3257272"/>
              <a:chOff x="274740" y="2006035"/>
              <a:chExt cx="8380005" cy="3257272"/>
            </a:xfrm>
          </p:grpSpPr>
          <p:sp>
            <p:nvSpPr>
              <p:cNvPr id="8" name="文本框 95"/>
              <p:cNvSpPr txBox="1"/>
              <p:nvPr/>
            </p:nvSpPr>
            <p:spPr>
              <a:xfrm>
                <a:off x="4987906" y="2137404"/>
                <a:ext cx="3666839" cy="287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精准投放，转化率高</a:t>
                </a:r>
                <a:endPara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" name="文本框 91"/>
              <p:cNvSpPr txBox="1"/>
              <p:nvPr/>
            </p:nvSpPr>
            <p:spPr>
              <a:xfrm>
                <a:off x="532900" y="3498768"/>
                <a:ext cx="3123225" cy="287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内容原生性</a:t>
                </a:r>
                <a:endPara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" name="文本框 87"/>
              <p:cNvSpPr txBox="1"/>
              <p:nvPr/>
            </p:nvSpPr>
            <p:spPr>
              <a:xfrm>
                <a:off x="4999497" y="2148050"/>
                <a:ext cx="3123225" cy="287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" name="文本框 111"/>
              <p:cNvSpPr txBox="1"/>
              <p:nvPr/>
            </p:nvSpPr>
            <p:spPr>
              <a:xfrm>
                <a:off x="5150573" y="4727091"/>
                <a:ext cx="2661314" cy="287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 用户互动性高</a:t>
                </a:r>
                <a:endPara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2" name="文本框 107"/>
              <p:cNvSpPr txBox="1"/>
              <p:nvPr/>
            </p:nvSpPr>
            <p:spPr>
              <a:xfrm>
                <a:off x="395785" y="2137700"/>
                <a:ext cx="1698727" cy="287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移动广告主力军</a:t>
                </a:r>
                <a:endPara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3" name="文本框 103"/>
              <p:cNvSpPr txBox="1"/>
              <p:nvPr/>
            </p:nvSpPr>
            <p:spPr>
              <a:xfrm>
                <a:off x="5436599" y="3505191"/>
                <a:ext cx="2341521" cy="287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广告展示样式丰富</a:t>
                </a:r>
                <a:endPara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cxnSp>
            <p:nvCxnSpPr>
              <p:cNvPr id="14" name="直接连接符 13"/>
              <p:cNvCxnSpPr/>
              <p:nvPr/>
            </p:nvCxnSpPr>
            <p:spPr>
              <a:xfrm>
                <a:off x="2191725" y="2159758"/>
                <a:ext cx="0" cy="294439"/>
              </a:xfrm>
              <a:prstGeom prst="line">
                <a:avLst/>
              </a:prstGeom>
              <a:ln w="38100">
                <a:solidFill>
                  <a:srgbClr val="383F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1803748" y="3511078"/>
                <a:ext cx="0" cy="294439"/>
              </a:xfrm>
              <a:prstGeom prst="line">
                <a:avLst/>
              </a:prstGeom>
              <a:ln w="38100">
                <a:solidFill>
                  <a:srgbClr val="2B313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2196081" y="4752890"/>
                <a:ext cx="0" cy="294439"/>
              </a:xfrm>
              <a:prstGeom prst="line">
                <a:avLst/>
              </a:prstGeom>
              <a:ln w="38100">
                <a:solidFill>
                  <a:srgbClr val="EE1C3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4850760" y="2159758"/>
                <a:ext cx="0" cy="294439"/>
              </a:xfrm>
              <a:prstGeom prst="line">
                <a:avLst/>
              </a:prstGeom>
              <a:ln w="38100">
                <a:solidFill>
                  <a:srgbClr val="EE1C3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5233562" y="3520826"/>
                <a:ext cx="0" cy="294439"/>
              </a:xfrm>
              <a:prstGeom prst="line">
                <a:avLst/>
              </a:prstGeom>
              <a:ln w="38100">
                <a:solidFill>
                  <a:srgbClr val="383F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>
                <a:off x="4841616" y="4737265"/>
                <a:ext cx="0" cy="294439"/>
              </a:xfrm>
              <a:prstGeom prst="line">
                <a:avLst/>
              </a:prstGeom>
              <a:ln w="38100">
                <a:solidFill>
                  <a:srgbClr val="2B313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Freeform 5"/>
              <p:cNvSpPr>
                <a:spLocks/>
              </p:cNvSpPr>
              <p:nvPr/>
            </p:nvSpPr>
            <p:spPr bwMode="auto">
              <a:xfrm rot="1818591">
                <a:off x="2363723" y="3532484"/>
                <a:ext cx="1534817" cy="1534817"/>
              </a:xfrm>
              <a:custGeom>
                <a:avLst/>
                <a:gdLst>
                  <a:gd name="T0" fmla="*/ 243 w 243"/>
                  <a:gd name="T1" fmla="*/ 210 h 243"/>
                  <a:gd name="T2" fmla="*/ 122 w 243"/>
                  <a:gd name="T3" fmla="*/ 243 h 243"/>
                  <a:gd name="T4" fmla="*/ 0 w 243"/>
                  <a:gd name="T5" fmla="*/ 210 h 243"/>
                  <a:gd name="T6" fmla="*/ 0 w 243"/>
                  <a:gd name="T7" fmla="*/ 210 h 243"/>
                  <a:gd name="T8" fmla="*/ 121 w 243"/>
                  <a:gd name="T9" fmla="*/ 0 h 243"/>
                  <a:gd name="T10" fmla="*/ 122 w 243"/>
                  <a:gd name="T11" fmla="*/ 0 h 243"/>
                  <a:gd name="T12" fmla="*/ 243 w 243"/>
                  <a:gd name="T13" fmla="*/ 21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3" h="243">
                    <a:moveTo>
                      <a:pt x="243" y="210"/>
                    </a:moveTo>
                    <a:cubicBezTo>
                      <a:pt x="207" y="231"/>
                      <a:pt x="166" y="243"/>
                      <a:pt x="122" y="243"/>
                    </a:cubicBezTo>
                    <a:cubicBezTo>
                      <a:pt x="77" y="243"/>
                      <a:pt x="36" y="231"/>
                      <a:pt x="0" y="210"/>
                    </a:cubicBezTo>
                    <a:cubicBezTo>
                      <a:pt x="0" y="210"/>
                      <a:pt x="0" y="210"/>
                      <a:pt x="0" y="210"/>
                    </a:cubicBezTo>
                    <a:cubicBezTo>
                      <a:pt x="121" y="0"/>
                      <a:pt x="121" y="0"/>
                      <a:pt x="121" y="0"/>
                    </a:cubicBezTo>
                    <a:cubicBezTo>
                      <a:pt x="122" y="0"/>
                      <a:pt x="122" y="0"/>
                      <a:pt x="122" y="0"/>
                    </a:cubicBezTo>
                    <a:lnTo>
                      <a:pt x="243" y="210"/>
                    </a:lnTo>
                    <a:close/>
                  </a:path>
                </a:pathLst>
              </a:custGeom>
              <a:solidFill>
                <a:srgbClr val="C81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Freeform 6"/>
              <p:cNvSpPr>
                <a:spLocks/>
              </p:cNvSpPr>
              <p:nvPr/>
            </p:nvSpPr>
            <p:spPr bwMode="auto">
              <a:xfrm rot="1818591">
                <a:off x="1750123" y="3157358"/>
                <a:ext cx="1534817" cy="1327337"/>
              </a:xfrm>
              <a:custGeom>
                <a:avLst/>
                <a:gdLst>
                  <a:gd name="T0" fmla="*/ 122 w 243"/>
                  <a:gd name="T1" fmla="*/ 210 h 210"/>
                  <a:gd name="T2" fmla="*/ 122 w 243"/>
                  <a:gd name="T3" fmla="*/ 210 h 210"/>
                  <a:gd name="T4" fmla="*/ 0 w 243"/>
                  <a:gd name="T5" fmla="*/ 0 h 210"/>
                  <a:gd name="T6" fmla="*/ 243 w 243"/>
                  <a:gd name="T7" fmla="*/ 0 h 210"/>
                  <a:gd name="T8" fmla="*/ 243 w 243"/>
                  <a:gd name="T9" fmla="*/ 0 h 210"/>
                  <a:gd name="T10" fmla="*/ 122 w 243"/>
                  <a:gd name="T11" fmla="*/ 21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3" h="210">
                    <a:moveTo>
                      <a:pt x="122" y="210"/>
                    </a:moveTo>
                    <a:cubicBezTo>
                      <a:pt x="122" y="210"/>
                      <a:pt x="122" y="210"/>
                      <a:pt x="122" y="210"/>
                    </a:cubicBezTo>
                    <a:cubicBezTo>
                      <a:pt x="49" y="168"/>
                      <a:pt x="0" y="90"/>
                      <a:pt x="0" y="0"/>
                    </a:cubicBezTo>
                    <a:cubicBezTo>
                      <a:pt x="243" y="0"/>
                      <a:pt x="243" y="0"/>
                      <a:pt x="243" y="0"/>
                    </a:cubicBezTo>
                    <a:cubicBezTo>
                      <a:pt x="243" y="0"/>
                      <a:pt x="243" y="0"/>
                      <a:pt x="243" y="0"/>
                    </a:cubicBezTo>
                    <a:lnTo>
                      <a:pt x="122" y="21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Freeform 7"/>
              <p:cNvSpPr>
                <a:spLocks/>
              </p:cNvSpPr>
              <p:nvPr/>
            </p:nvSpPr>
            <p:spPr bwMode="auto">
              <a:xfrm rot="1818591">
                <a:off x="3082033" y="3935970"/>
                <a:ext cx="1534817" cy="1327337"/>
              </a:xfrm>
              <a:custGeom>
                <a:avLst/>
                <a:gdLst>
                  <a:gd name="T0" fmla="*/ 121 w 243"/>
                  <a:gd name="T1" fmla="*/ 210 h 210"/>
                  <a:gd name="T2" fmla="*/ 0 w 243"/>
                  <a:gd name="T3" fmla="*/ 0 h 210"/>
                  <a:gd name="T4" fmla="*/ 242 w 243"/>
                  <a:gd name="T5" fmla="*/ 0 h 210"/>
                  <a:gd name="T6" fmla="*/ 243 w 243"/>
                  <a:gd name="T7" fmla="*/ 0 h 210"/>
                  <a:gd name="T8" fmla="*/ 121 w 243"/>
                  <a:gd name="T9" fmla="*/ 21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3" h="210">
                    <a:moveTo>
                      <a:pt x="121" y="21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42" y="0"/>
                      <a:pt x="242" y="0"/>
                      <a:pt x="242" y="0"/>
                    </a:cubicBezTo>
                    <a:cubicBezTo>
                      <a:pt x="243" y="0"/>
                      <a:pt x="243" y="0"/>
                      <a:pt x="243" y="0"/>
                    </a:cubicBezTo>
                    <a:cubicBezTo>
                      <a:pt x="243" y="90"/>
                      <a:pt x="194" y="168"/>
                      <a:pt x="121" y="21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Freeform 8"/>
              <p:cNvSpPr>
                <a:spLocks/>
              </p:cNvSpPr>
              <p:nvPr/>
            </p:nvSpPr>
            <p:spPr bwMode="auto">
              <a:xfrm rot="1818591">
                <a:off x="2421467" y="2006035"/>
                <a:ext cx="1542796" cy="1335317"/>
              </a:xfrm>
              <a:custGeom>
                <a:avLst/>
                <a:gdLst>
                  <a:gd name="T0" fmla="*/ 243 w 244"/>
                  <a:gd name="T1" fmla="*/ 211 h 211"/>
                  <a:gd name="T2" fmla="*/ 0 w 244"/>
                  <a:gd name="T3" fmla="*/ 211 h 211"/>
                  <a:gd name="T4" fmla="*/ 0 w 244"/>
                  <a:gd name="T5" fmla="*/ 210 h 211"/>
                  <a:gd name="T6" fmla="*/ 122 w 244"/>
                  <a:gd name="T7" fmla="*/ 0 h 211"/>
                  <a:gd name="T8" fmla="*/ 122 w 244"/>
                  <a:gd name="T9" fmla="*/ 0 h 211"/>
                  <a:gd name="T10" fmla="*/ 244 w 244"/>
                  <a:gd name="T11" fmla="*/ 210 h 211"/>
                  <a:gd name="T12" fmla="*/ 243 w 244"/>
                  <a:gd name="T13" fmla="*/ 21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4" h="211">
                    <a:moveTo>
                      <a:pt x="243" y="211"/>
                    </a:moveTo>
                    <a:cubicBezTo>
                      <a:pt x="0" y="211"/>
                      <a:pt x="0" y="211"/>
                      <a:pt x="0" y="211"/>
                    </a:cubicBezTo>
                    <a:cubicBezTo>
                      <a:pt x="0" y="210"/>
                      <a:pt x="0" y="210"/>
                      <a:pt x="0" y="210"/>
                    </a:cubicBezTo>
                    <a:cubicBezTo>
                      <a:pt x="0" y="120"/>
                      <a:pt x="49" y="42"/>
                      <a:pt x="122" y="0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244" y="210"/>
                      <a:pt x="244" y="210"/>
                      <a:pt x="244" y="210"/>
                    </a:cubicBezTo>
                    <a:cubicBezTo>
                      <a:pt x="243" y="211"/>
                      <a:pt x="243" y="211"/>
                      <a:pt x="243" y="211"/>
                    </a:cubicBezTo>
                    <a:close/>
                  </a:path>
                </a:pathLst>
              </a:custGeom>
              <a:solidFill>
                <a:srgbClr val="383F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Freeform 9"/>
              <p:cNvSpPr>
                <a:spLocks/>
              </p:cNvSpPr>
              <p:nvPr/>
            </p:nvSpPr>
            <p:spPr bwMode="auto">
              <a:xfrm rot="1818591">
                <a:off x="3753921" y="2782634"/>
                <a:ext cx="1534817" cy="1335317"/>
              </a:xfrm>
              <a:custGeom>
                <a:avLst/>
                <a:gdLst>
                  <a:gd name="T0" fmla="*/ 242 w 243"/>
                  <a:gd name="T1" fmla="*/ 211 h 211"/>
                  <a:gd name="T2" fmla="*/ 0 w 243"/>
                  <a:gd name="T3" fmla="*/ 211 h 211"/>
                  <a:gd name="T4" fmla="*/ 0 w 243"/>
                  <a:gd name="T5" fmla="*/ 210 h 211"/>
                  <a:gd name="T6" fmla="*/ 121 w 243"/>
                  <a:gd name="T7" fmla="*/ 0 h 211"/>
                  <a:gd name="T8" fmla="*/ 121 w 243"/>
                  <a:gd name="T9" fmla="*/ 0 h 211"/>
                  <a:gd name="T10" fmla="*/ 243 w 243"/>
                  <a:gd name="T11" fmla="*/ 210 h 211"/>
                  <a:gd name="T12" fmla="*/ 243 w 243"/>
                  <a:gd name="T13" fmla="*/ 211 h 211"/>
                  <a:gd name="T14" fmla="*/ 242 w 243"/>
                  <a:gd name="T15" fmla="*/ 21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211">
                    <a:moveTo>
                      <a:pt x="242" y="211"/>
                    </a:moveTo>
                    <a:cubicBezTo>
                      <a:pt x="0" y="211"/>
                      <a:pt x="0" y="211"/>
                      <a:pt x="0" y="211"/>
                    </a:cubicBezTo>
                    <a:cubicBezTo>
                      <a:pt x="0" y="210"/>
                      <a:pt x="0" y="210"/>
                      <a:pt x="0" y="210"/>
                    </a:cubicBezTo>
                    <a:cubicBezTo>
                      <a:pt x="121" y="0"/>
                      <a:pt x="121" y="0"/>
                      <a:pt x="121" y="0"/>
                    </a:cubicBezTo>
                    <a:cubicBezTo>
                      <a:pt x="121" y="0"/>
                      <a:pt x="121" y="0"/>
                      <a:pt x="121" y="0"/>
                    </a:cubicBezTo>
                    <a:cubicBezTo>
                      <a:pt x="194" y="42"/>
                      <a:pt x="243" y="120"/>
                      <a:pt x="243" y="210"/>
                    </a:cubicBezTo>
                    <a:cubicBezTo>
                      <a:pt x="243" y="210"/>
                      <a:pt x="243" y="210"/>
                      <a:pt x="243" y="211"/>
                    </a:cubicBezTo>
                    <a:lnTo>
                      <a:pt x="242" y="211"/>
                    </a:lnTo>
                    <a:close/>
                  </a:path>
                </a:pathLst>
              </a:custGeom>
              <a:solidFill>
                <a:srgbClr val="383F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Freeform 10"/>
              <p:cNvSpPr>
                <a:spLocks/>
              </p:cNvSpPr>
              <p:nvPr/>
            </p:nvSpPr>
            <p:spPr bwMode="auto">
              <a:xfrm rot="1818591">
                <a:off x="3142335" y="2200574"/>
                <a:ext cx="1534817" cy="1534817"/>
              </a:xfrm>
              <a:custGeom>
                <a:avLst/>
                <a:gdLst>
                  <a:gd name="T0" fmla="*/ 122 w 243"/>
                  <a:gd name="T1" fmla="*/ 243 h 243"/>
                  <a:gd name="T2" fmla="*/ 0 w 243"/>
                  <a:gd name="T3" fmla="*/ 33 h 243"/>
                  <a:gd name="T4" fmla="*/ 0 w 243"/>
                  <a:gd name="T5" fmla="*/ 33 h 243"/>
                  <a:gd name="T6" fmla="*/ 122 w 243"/>
                  <a:gd name="T7" fmla="*/ 0 h 243"/>
                  <a:gd name="T8" fmla="*/ 243 w 243"/>
                  <a:gd name="T9" fmla="*/ 33 h 243"/>
                  <a:gd name="T10" fmla="*/ 243 w 243"/>
                  <a:gd name="T11" fmla="*/ 33 h 243"/>
                  <a:gd name="T12" fmla="*/ 122 w 243"/>
                  <a:gd name="T13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3" h="243">
                    <a:moveTo>
                      <a:pt x="122" y="243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36" y="12"/>
                      <a:pt x="77" y="0"/>
                      <a:pt x="122" y="0"/>
                    </a:cubicBezTo>
                    <a:cubicBezTo>
                      <a:pt x="166" y="0"/>
                      <a:pt x="207" y="12"/>
                      <a:pt x="243" y="33"/>
                    </a:cubicBezTo>
                    <a:cubicBezTo>
                      <a:pt x="243" y="33"/>
                      <a:pt x="243" y="33"/>
                      <a:pt x="243" y="33"/>
                    </a:cubicBezTo>
                    <a:lnTo>
                      <a:pt x="122" y="243"/>
                    </a:lnTo>
                    <a:close/>
                  </a:path>
                </a:pathLst>
              </a:custGeom>
              <a:solidFill>
                <a:srgbClr val="C81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Freeform 11"/>
              <p:cNvSpPr>
                <a:spLocks/>
              </p:cNvSpPr>
              <p:nvPr/>
            </p:nvSpPr>
            <p:spPr bwMode="auto">
              <a:xfrm rot="1818591">
                <a:off x="2712507" y="2918342"/>
                <a:ext cx="1625257" cy="1415116"/>
              </a:xfrm>
              <a:custGeom>
                <a:avLst/>
                <a:gdLst>
                  <a:gd name="T0" fmla="*/ 152 w 611"/>
                  <a:gd name="T1" fmla="*/ 532 h 532"/>
                  <a:gd name="T2" fmla="*/ 0 w 611"/>
                  <a:gd name="T3" fmla="*/ 266 h 532"/>
                  <a:gd name="T4" fmla="*/ 152 w 611"/>
                  <a:gd name="T5" fmla="*/ 0 h 532"/>
                  <a:gd name="T6" fmla="*/ 459 w 611"/>
                  <a:gd name="T7" fmla="*/ 0 h 532"/>
                  <a:gd name="T8" fmla="*/ 611 w 611"/>
                  <a:gd name="T9" fmla="*/ 266 h 532"/>
                  <a:gd name="T10" fmla="*/ 459 w 611"/>
                  <a:gd name="T11" fmla="*/ 532 h 532"/>
                  <a:gd name="T12" fmla="*/ 152 w 611"/>
                  <a:gd name="T13" fmla="*/ 532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1" h="532">
                    <a:moveTo>
                      <a:pt x="152" y="532"/>
                    </a:moveTo>
                    <a:lnTo>
                      <a:pt x="0" y="266"/>
                    </a:lnTo>
                    <a:lnTo>
                      <a:pt x="152" y="0"/>
                    </a:lnTo>
                    <a:lnTo>
                      <a:pt x="459" y="0"/>
                    </a:lnTo>
                    <a:lnTo>
                      <a:pt x="611" y="266"/>
                    </a:lnTo>
                    <a:lnTo>
                      <a:pt x="459" y="532"/>
                    </a:lnTo>
                    <a:lnTo>
                      <a:pt x="152" y="5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1624492" y="3329491"/>
                <a:ext cx="3780975" cy="319686"/>
              </a:xfrm>
              <a:prstGeom prst="rect">
                <a:avLst/>
              </a:prstGeom>
              <a:effectLst/>
            </p:spPr>
            <p:txBody>
              <a:bodyPr>
                <a:spAutoFit/>
              </a:bodyPr>
              <a:lstStyle/>
              <a:p>
                <a:pPr algn="ctr">
                  <a:buClr>
                    <a:srgbClr val="C00000"/>
                  </a:buClr>
                </a:pPr>
                <a:r>
                  <a:rPr lang="zh-CN" altLang="en-US" sz="1400" b="1" dirty="0" smtClean="0">
                    <a:solidFill>
                      <a:srgbClr val="C81623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信息流广告</a:t>
                </a:r>
                <a:endParaRPr lang="en-US" altLang="zh-CN" sz="1400" b="1" dirty="0">
                  <a:solidFill>
                    <a:srgbClr val="C81623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8" name="Freeform 455"/>
              <p:cNvSpPr>
                <a:spLocks noEditPoints="1"/>
              </p:cNvSpPr>
              <p:nvPr/>
            </p:nvSpPr>
            <p:spPr bwMode="auto">
              <a:xfrm>
                <a:off x="2782057" y="2367052"/>
                <a:ext cx="284876" cy="503412"/>
              </a:xfrm>
              <a:custGeom>
                <a:avLst/>
                <a:gdLst>
                  <a:gd name="T0" fmla="*/ 74 w 145"/>
                  <a:gd name="T1" fmla="*/ 165 h 259"/>
                  <a:gd name="T2" fmla="*/ 65 w 145"/>
                  <a:gd name="T3" fmla="*/ 166 h 259"/>
                  <a:gd name="T4" fmla="*/ 58 w 145"/>
                  <a:gd name="T5" fmla="*/ 171 h 259"/>
                  <a:gd name="T6" fmla="*/ 53 w 145"/>
                  <a:gd name="T7" fmla="*/ 178 h 259"/>
                  <a:gd name="T8" fmla="*/ 52 w 145"/>
                  <a:gd name="T9" fmla="*/ 186 h 259"/>
                  <a:gd name="T10" fmla="*/ 52 w 145"/>
                  <a:gd name="T11" fmla="*/ 191 h 259"/>
                  <a:gd name="T12" fmla="*/ 55 w 145"/>
                  <a:gd name="T13" fmla="*/ 199 h 259"/>
                  <a:gd name="T14" fmla="*/ 61 w 145"/>
                  <a:gd name="T15" fmla="*/ 204 h 259"/>
                  <a:gd name="T16" fmla="*/ 68 w 145"/>
                  <a:gd name="T17" fmla="*/ 208 h 259"/>
                  <a:gd name="T18" fmla="*/ 74 w 145"/>
                  <a:gd name="T19" fmla="*/ 208 h 259"/>
                  <a:gd name="T20" fmla="*/ 81 w 145"/>
                  <a:gd name="T21" fmla="*/ 207 h 259"/>
                  <a:gd name="T22" fmla="*/ 88 w 145"/>
                  <a:gd name="T23" fmla="*/ 201 h 259"/>
                  <a:gd name="T24" fmla="*/ 93 w 145"/>
                  <a:gd name="T25" fmla="*/ 195 h 259"/>
                  <a:gd name="T26" fmla="*/ 94 w 145"/>
                  <a:gd name="T27" fmla="*/ 186 h 259"/>
                  <a:gd name="T28" fmla="*/ 94 w 145"/>
                  <a:gd name="T29" fmla="*/ 182 h 259"/>
                  <a:gd name="T30" fmla="*/ 91 w 145"/>
                  <a:gd name="T31" fmla="*/ 174 h 259"/>
                  <a:gd name="T32" fmla="*/ 85 w 145"/>
                  <a:gd name="T33" fmla="*/ 169 h 259"/>
                  <a:gd name="T34" fmla="*/ 78 w 145"/>
                  <a:gd name="T35" fmla="*/ 165 h 259"/>
                  <a:gd name="T36" fmla="*/ 74 w 145"/>
                  <a:gd name="T37" fmla="*/ 165 h 259"/>
                  <a:gd name="T38" fmla="*/ 18 w 145"/>
                  <a:gd name="T39" fmla="*/ 0 h 259"/>
                  <a:gd name="T40" fmla="*/ 10 w 145"/>
                  <a:gd name="T41" fmla="*/ 1 h 259"/>
                  <a:gd name="T42" fmla="*/ 1 w 145"/>
                  <a:gd name="T43" fmla="*/ 10 h 259"/>
                  <a:gd name="T44" fmla="*/ 0 w 145"/>
                  <a:gd name="T45" fmla="*/ 240 h 259"/>
                  <a:gd name="T46" fmla="*/ 1 w 145"/>
                  <a:gd name="T47" fmla="*/ 248 h 259"/>
                  <a:gd name="T48" fmla="*/ 10 w 145"/>
                  <a:gd name="T49" fmla="*/ 257 h 259"/>
                  <a:gd name="T50" fmla="*/ 127 w 145"/>
                  <a:gd name="T51" fmla="*/ 259 h 259"/>
                  <a:gd name="T52" fmla="*/ 133 w 145"/>
                  <a:gd name="T53" fmla="*/ 257 h 259"/>
                  <a:gd name="T54" fmla="*/ 144 w 145"/>
                  <a:gd name="T55" fmla="*/ 248 h 259"/>
                  <a:gd name="T56" fmla="*/ 145 w 145"/>
                  <a:gd name="T57" fmla="*/ 17 h 259"/>
                  <a:gd name="T58" fmla="*/ 144 w 145"/>
                  <a:gd name="T59" fmla="*/ 10 h 259"/>
                  <a:gd name="T60" fmla="*/ 133 w 145"/>
                  <a:gd name="T61" fmla="*/ 1 h 259"/>
                  <a:gd name="T62" fmla="*/ 127 w 145"/>
                  <a:gd name="T63" fmla="*/ 0 h 259"/>
                  <a:gd name="T64" fmla="*/ 74 w 145"/>
                  <a:gd name="T65" fmla="*/ 242 h 259"/>
                  <a:gd name="T66" fmla="*/ 52 w 145"/>
                  <a:gd name="T67" fmla="*/ 238 h 259"/>
                  <a:gd name="T68" fmla="*/ 33 w 145"/>
                  <a:gd name="T69" fmla="*/ 226 h 259"/>
                  <a:gd name="T70" fmla="*/ 22 w 145"/>
                  <a:gd name="T71" fmla="*/ 208 h 259"/>
                  <a:gd name="T72" fmla="*/ 18 w 145"/>
                  <a:gd name="T73" fmla="*/ 186 h 259"/>
                  <a:gd name="T74" fmla="*/ 19 w 145"/>
                  <a:gd name="T75" fmla="*/ 175 h 259"/>
                  <a:gd name="T76" fmla="*/ 27 w 145"/>
                  <a:gd name="T77" fmla="*/ 156 h 259"/>
                  <a:gd name="T78" fmla="*/ 42 w 145"/>
                  <a:gd name="T79" fmla="*/ 140 h 259"/>
                  <a:gd name="T80" fmla="*/ 62 w 145"/>
                  <a:gd name="T81" fmla="*/ 132 h 259"/>
                  <a:gd name="T82" fmla="*/ 74 w 145"/>
                  <a:gd name="T83" fmla="*/ 131 h 259"/>
                  <a:gd name="T84" fmla="*/ 94 w 145"/>
                  <a:gd name="T85" fmla="*/ 135 h 259"/>
                  <a:gd name="T86" fmla="*/ 113 w 145"/>
                  <a:gd name="T87" fmla="*/ 147 h 259"/>
                  <a:gd name="T88" fmla="*/ 124 w 145"/>
                  <a:gd name="T89" fmla="*/ 165 h 259"/>
                  <a:gd name="T90" fmla="*/ 128 w 145"/>
                  <a:gd name="T91" fmla="*/ 186 h 259"/>
                  <a:gd name="T92" fmla="*/ 127 w 145"/>
                  <a:gd name="T93" fmla="*/ 197 h 259"/>
                  <a:gd name="T94" fmla="*/ 119 w 145"/>
                  <a:gd name="T95" fmla="*/ 217 h 259"/>
                  <a:gd name="T96" fmla="*/ 104 w 145"/>
                  <a:gd name="T97" fmla="*/ 233 h 259"/>
                  <a:gd name="T98" fmla="*/ 84 w 145"/>
                  <a:gd name="T99" fmla="*/ 240 h 259"/>
                  <a:gd name="T100" fmla="*/ 74 w 145"/>
                  <a:gd name="T101" fmla="*/ 242 h 259"/>
                  <a:gd name="T102" fmla="*/ 130 w 145"/>
                  <a:gd name="T103" fmla="*/ 100 h 259"/>
                  <a:gd name="T104" fmla="*/ 126 w 145"/>
                  <a:gd name="T105" fmla="*/ 109 h 259"/>
                  <a:gd name="T106" fmla="*/ 117 w 145"/>
                  <a:gd name="T107" fmla="*/ 113 h 259"/>
                  <a:gd name="T108" fmla="*/ 28 w 145"/>
                  <a:gd name="T109" fmla="*/ 113 h 259"/>
                  <a:gd name="T110" fmla="*/ 19 w 145"/>
                  <a:gd name="T111" fmla="*/ 109 h 259"/>
                  <a:gd name="T112" fmla="*/ 15 w 145"/>
                  <a:gd name="T113" fmla="*/ 100 h 259"/>
                  <a:gd name="T114" fmla="*/ 15 w 145"/>
                  <a:gd name="T115" fmla="*/ 28 h 259"/>
                  <a:gd name="T116" fmla="*/ 19 w 145"/>
                  <a:gd name="T117" fmla="*/ 18 h 259"/>
                  <a:gd name="T118" fmla="*/ 28 w 145"/>
                  <a:gd name="T119" fmla="*/ 15 h 259"/>
                  <a:gd name="T120" fmla="*/ 117 w 145"/>
                  <a:gd name="T121" fmla="*/ 15 h 259"/>
                  <a:gd name="T122" fmla="*/ 126 w 145"/>
                  <a:gd name="T123" fmla="*/ 18 h 259"/>
                  <a:gd name="T124" fmla="*/ 130 w 145"/>
                  <a:gd name="T125" fmla="*/ 28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45" h="259">
                    <a:moveTo>
                      <a:pt x="74" y="165"/>
                    </a:moveTo>
                    <a:lnTo>
                      <a:pt x="74" y="165"/>
                    </a:lnTo>
                    <a:lnTo>
                      <a:pt x="68" y="165"/>
                    </a:lnTo>
                    <a:lnTo>
                      <a:pt x="65" y="166"/>
                    </a:lnTo>
                    <a:lnTo>
                      <a:pt x="61" y="169"/>
                    </a:lnTo>
                    <a:lnTo>
                      <a:pt x="58" y="171"/>
                    </a:lnTo>
                    <a:lnTo>
                      <a:pt x="55" y="174"/>
                    </a:lnTo>
                    <a:lnTo>
                      <a:pt x="53" y="178"/>
                    </a:lnTo>
                    <a:lnTo>
                      <a:pt x="52" y="182"/>
                    </a:lnTo>
                    <a:lnTo>
                      <a:pt x="52" y="186"/>
                    </a:lnTo>
                    <a:lnTo>
                      <a:pt x="52" y="186"/>
                    </a:lnTo>
                    <a:lnTo>
                      <a:pt x="52" y="191"/>
                    </a:lnTo>
                    <a:lnTo>
                      <a:pt x="53" y="195"/>
                    </a:lnTo>
                    <a:lnTo>
                      <a:pt x="55" y="199"/>
                    </a:lnTo>
                    <a:lnTo>
                      <a:pt x="58" y="201"/>
                    </a:lnTo>
                    <a:lnTo>
                      <a:pt x="61" y="204"/>
                    </a:lnTo>
                    <a:lnTo>
                      <a:pt x="65" y="207"/>
                    </a:lnTo>
                    <a:lnTo>
                      <a:pt x="68" y="208"/>
                    </a:lnTo>
                    <a:lnTo>
                      <a:pt x="74" y="208"/>
                    </a:lnTo>
                    <a:lnTo>
                      <a:pt x="74" y="208"/>
                    </a:lnTo>
                    <a:lnTo>
                      <a:pt x="78" y="208"/>
                    </a:lnTo>
                    <a:lnTo>
                      <a:pt x="81" y="207"/>
                    </a:lnTo>
                    <a:lnTo>
                      <a:pt x="85" y="204"/>
                    </a:lnTo>
                    <a:lnTo>
                      <a:pt x="88" y="201"/>
                    </a:lnTo>
                    <a:lnTo>
                      <a:pt x="91" y="199"/>
                    </a:lnTo>
                    <a:lnTo>
                      <a:pt x="93" y="195"/>
                    </a:lnTo>
                    <a:lnTo>
                      <a:pt x="94" y="191"/>
                    </a:lnTo>
                    <a:lnTo>
                      <a:pt x="94" y="186"/>
                    </a:lnTo>
                    <a:lnTo>
                      <a:pt x="94" y="186"/>
                    </a:lnTo>
                    <a:lnTo>
                      <a:pt x="94" y="182"/>
                    </a:lnTo>
                    <a:lnTo>
                      <a:pt x="93" y="178"/>
                    </a:lnTo>
                    <a:lnTo>
                      <a:pt x="91" y="174"/>
                    </a:lnTo>
                    <a:lnTo>
                      <a:pt x="88" y="171"/>
                    </a:lnTo>
                    <a:lnTo>
                      <a:pt x="85" y="169"/>
                    </a:lnTo>
                    <a:lnTo>
                      <a:pt x="81" y="166"/>
                    </a:lnTo>
                    <a:lnTo>
                      <a:pt x="78" y="165"/>
                    </a:lnTo>
                    <a:lnTo>
                      <a:pt x="74" y="165"/>
                    </a:lnTo>
                    <a:lnTo>
                      <a:pt x="74" y="165"/>
                    </a:lnTo>
                    <a:close/>
                    <a:moveTo>
                      <a:pt x="127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0" y="1"/>
                    </a:lnTo>
                    <a:lnTo>
                      <a:pt x="5" y="5"/>
                    </a:lnTo>
                    <a:lnTo>
                      <a:pt x="1" y="10"/>
                    </a:lnTo>
                    <a:lnTo>
                      <a:pt x="0" y="17"/>
                    </a:lnTo>
                    <a:lnTo>
                      <a:pt x="0" y="240"/>
                    </a:lnTo>
                    <a:lnTo>
                      <a:pt x="0" y="240"/>
                    </a:lnTo>
                    <a:lnTo>
                      <a:pt x="1" y="248"/>
                    </a:lnTo>
                    <a:lnTo>
                      <a:pt x="5" y="253"/>
                    </a:lnTo>
                    <a:lnTo>
                      <a:pt x="10" y="257"/>
                    </a:lnTo>
                    <a:lnTo>
                      <a:pt x="18" y="259"/>
                    </a:lnTo>
                    <a:lnTo>
                      <a:pt x="127" y="259"/>
                    </a:lnTo>
                    <a:lnTo>
                      <a:pt x="127" y="259"/>
                    </a:lnTo>
                    <a:lnTo>
                      <a:pt x="133" y="257"/>
                    </a:lnTo>
                    <a:lnTo>
                      <a:pt x="140" y="253"/>
                    </a:lnTo>
                    <a:lnTo>
                      <a:pt x="144" y="248"/>
                    </a:lnTo>
                    <a:lnTo>
                      <a:pt x="145" y="240"/>
                    </a:lnTo>
                    <a:lnTo>
                      <a:pt x="145" y="17"/>
                    </a:lnTo>
                    <a:lnTo>
                      <a:pt x="145" y="17"/>
                    </a:lnTo>
                    <a:lnTo>
                      <a:pt x="144" y="10"/>
                    </a:lnTo>
                    <a:lnTo>
                      <a:pt x="140" y="5"/>
                    </a:lnTo>
                    <a:lnTo>
                      <a:pt x="133" y="1"/>
                    </a:lnTo>
                    <a:lnTo>
                      <a:pt x="127" y="0"/>
                    </a:lnTo>
                    <a:lnTo>
                      <a:pt x="127" y="0"/>
                    </a:lnTo>
                    <a:close/>
                    <a:moveTo>
                      <a:pt x="74" y="242"/>
                    </a:moveTo>
                    <a:lnTo>
                      <a:pt x="74" y="242"/>
                    </a:lnTo>
                    <a:lnTo>
                      <a:pt x="62" y="240"/>
                    </a:lnTo>
                    <a:lnTo>
                      <a:pt x="52" y="238"/>
                    </a:lnTo>
                    <a:lnTo>
                      <a:pt x="42" y="233"/>
                    </a:lnTo>
                    <a:lnTo>
                      <a:pt x="33" y="226"/>
                    </a:lnTo>
                    <a:lnTo>
                      <a:pt x="27" y="217"/>
                    </a:lnTo>
                    <a:lnTo>
                      <a:pt x="22" y="208"/>
                    </a:lnTo>
                    <a:lnTo>
                      <a:pt x="19" y="197"/>
                    </a:lnTo>
                    <a:lnTo>
                      <a:pt x="18" y="186"/>
                    </a:lnTo>
                    <a:lnTo>
                      <a:pt x="18" y="186"/>
                    </a:lnTo>
                    <a:lnTo>
                      <a:pt x="19" y="175"/>
                    </a:lnTo>
                    <a:lnTo>
                      <a:pt x="22" y="165"/>
                    </a:lnTo>
                    <a:lnTo>
                      <a:pt x="27" y="156"/>
                    </a:lnTo>
                    <a:lnTo>
                      <a:pt x="33" y="147"/>
                    </a:lnTo>
                    <a:lnTo>
                      <a:pt x="42" y="140"/>
                    </a:lnTo>
                    <a:lnTo>
                      <a:pt x="52" y="135"/>
                    </a:lnTo>
                    <a:lnTo>
                      <a:pt x="62" y="132"/>
                    </a:lnTo>
                    <a:lnTo>
                      <a:pt x="74" y="131"/>
                    </a:lnTo>
                    <a:lnTo>
                      <a:pt x="74" y="131"/>
                    </a:lnTo>
                    <a:lnTo>
                      <a:pt x="84" y="132"/>
                    </a:lnTo>
                    <a:lnTo>
                      <a:pt x="94" y="135"/>
                    </a:lnTo>
                    <a:lnTo>
                      <a:pt x="104" y="140"/>
                    </a:lnTo>
                    <a:lnTo>
                      <a:pt x="113" y="147"/>
                    </a:lnTo>
                    <a:lnTo>
                      <a:pt x="119" y="156"/>
                    </a:lnTo>
                    <a:lnTo>
                      <a:pt x="124" y="165"/>
                    </a:lnTo>
                    <a:lnTo>
                      <a:pt x="127" y="175"/>
                    </a:lnTo>
                    <a:lnTo>
                      <a:pt x="128" y="186"/>
                    </a:lnTo>
                    <a:lnTo>
                      <a:pt x="128" y="186"/>
                    </a:lnTo>
                    <a:lnTo>
                      <a:pt x="127" y="197"/>
                    </a:lnTo>
                    <a:lnTo>
                      <a:pt x="124" y="208"/>
                    </a:lnTo>
                    <a:lnTo>
                      <a:pt x="119" y="217"/>
                    </a:lnTo>
                    <a:lnTo>
                      <a:pt x="113" y="226"/>
                    </a:lnTo>
                    <a:lnTo>
                      <a:pt x="104" y="233"/>
                    </a:lnTo>
                    <a:lnTo>
                      <a:pt x="94" y="238"/>
                    </a:lnTo>
                    <a:lnTo>
                      <a:pt x="84" y="240"/>
                    </a:lnTo>
                    <a:lnTo>
                      <a:pt x="74" y="242"/>
                    </a:lnTo>
                    <a:lnTo>
                      <a:pt x="74" y="242"/>
                    </a:lnTo>
                    <a:close/>
                    <a:moveTo>
                      <a:pt x="130" y="100"/>
                    </a:moveTo>
                    <a:lnTo>
                      <a:pt x="130" y="100"/>
                    </a:lnTo>
                    <a:lnTo>
                      <a:pt x="128" y="105"/>
                    </a:lnTo>
                    <a:lnTo>
                      <a:pt x="126" y="109"/>
                    </a:lnTo>
                    <a:lnTo>
                      <a:pt x="122" y="112"/>
                    </a:lnTo>
                    <a:lnTo>
                      <a:pt x="117" y="113"/>
                    </a:lnTo>
                    <a:lnTo>
                      <a:pt x="28" y="113"/>
                    </a:lnTo>
                    <a:lnTo>
                      <a:pt x="28" y="113"/>
                    </a:lnTo>
                    <a:lnTo>
                      <a:pt x="23" y="112"/>
                    </a:lnTo>
                    <a:lnTo>
                      <a:pt x="19" y="109"/>
                    </a:lnTo>
                    <a:lnTo>
                      <a:pt x="16" y="105"/>
                    </a:lnTo>
                    <a:lnTo>
                      <a:pt x="15" y="100"/>
                    </a:lnTo>
                    <a:lnTo>
                      <a:pt x="15" y="28"/>
                    </a:lnTo>
                    <a:lnTo>
                      <a:pt x="15" y="28"/>
                    </a:lnTo>
                    <a:lnTo>
                      <a:pt x="16" y="23"/>
                    </a:lnTo>
                    <a:lnTo>
                      <a:pt x="19" y="18"/>
                    </a:lnTo>
                    <a:lnTo>
                      <a:pt x="23" y="15"/>
                    </a:lnTo>
                    <a:lnTo>
                      <a:pt x="28" y="15"/>
                    </a:lnTo>
                    <a:lnTo>
                      <a:pt x="117" y="15"/>
                    </a:lnTo>
                    <a:lnTo>
                      <a:pt x="117" y="15"/>
                    </a:lnTo>
                    <a:lnTo>
                      <a:pt x="122" y="15"/>
                    </a:lnTo>
                    <a:lnTo>
                      <a:pt x="126" y="18"/>
                    </a:lnTo>
                    <a:lnTo>
                      <a:pt x="128" y="23"/>
                    </a:lnTo>
                    <a:lnTo>
                      <a:pt x="130" y="28"/>
                    </a:lnTo>
                    <a:lnTo>
                      <a:pt x="130" y="1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Freeform 345"/>
              <p:cNvSpPr>
                <a:spLocks noEditPoints="1"/>
              </p:cNvSpPr>
              <p:nvPr/>
            </p:nvSpPr>
            <p:spPr bwMode="auto">
              <a:xfrm>
                <a:off x="2724456" y="4351352"/>
                <a:ext cx="418236" cy="498811"/>
              </a:xfrm>
              <a:custGeom>
                <a:avLst/>
                <a:gdLst>
                  <a:gd name="T0" fmla="*/ 169 w 219"/>
                  <a:gd name="T1" fmla="*/ 260 h 260"/>
                  <a:gd name="T2" fmla="*/ 0 w 219"/>
                  <a:gd name="T3" fmla="*/ 260 h 260"/>
                  <a:gd name="T4" fmla="*/ 28 w 219"/>
                  <a:gd name="T5" fmla="*/ 193 h 260"/>
                  <a:gd name="T6" fmla="*/ 43 w 219"/>
                  <a:gd name="T7" fmla="*/ 177 h 260"/>
                  <a:gd name="T8" fmla="*/ 176 w 219"/>
                  <a:gd name="T9" fmla="*/ 177 h 260"/>
                  <a:gd name="T10" fmla="*/ 190 w 219"/>
                  <a:gd name="T11" fmla="*/ 187 h 260"/>
                  <a:gd name="T12" fmla="*/ 219 w 219"/>
                  <a:gd name="T13" fmla="*/ 260 h 260"/>
                  <a:gd name="T14" fmla="*/ 59 w 219"/>
                  <a:gd name="T15" fmla="*/ 187 h 260"/>
                  <a:gd name="T16" fmla="*/ 47 w 219"/>
                  <a:gd name="T17" fmla="*/ 195 h 260"/>
                  <a:gd name="T18" fmla="*/ 50 w 219"/>
                  <a:gd name="T19" fmla="*/ 249 h 260"/>
                  <a:gd name="T20" fmla="*/ 55 w 219"/>
                  <a:gd name="T21" fmla="*/ 213 h 260"/>
                  <a:gd name="T22" fmla="*/ 82 w 219"/>
                  <a:gd name="T23" fmla="*/ 187 h 260"/>
                  <a:gd name="T24" fmla="*/ 90 w 219"/>
                  <a:gd name="T25" fmla="*/ 217 h 260"/>
                  <a:gd name="T26" fmla="*/ 102 w 219"/>
                  <a:gd name="T27" fmla="*/ 236 h 260"/>
                  <a:gd name="T28" fmla="*/ 111 w 219"/>
                  <a:gd name="T29" fmla="*/ 240 h 260"/>
                  <a:gd name="T30" fmla="*/ 124 w 219"/>
                  <a:gd name="T31" fmla="*/ 231 h 260"/>
                  <a:gd name="T32" fmla="*/ 134 w 219"/>
                  <a:gd name="T33" fmla="*/ 208 h 260"/>
                  <a:gd name="T34" fmla="*/ 180 w 219"/>
                  <a:gd name="T35" fmla="*/ 202 h 260"/>
                  <a:gd name="T36" fmla="*/ 169 w 219"/>
                  <a:gd name="T37" fmla="*/ 189 h 260"/>
                  <a:gd name="T38" fmla="*/ 159 w 219"/>
                  <a:gd name="T39" fmla="*/ 187 h 260"/>
                  <a:gd name="T40" fmla="*/ 165 w 219"/>
                  <a:gd name="T41" fmla="*/ 212 h 260"/>
                  <a:gd name="T42" fmla="*/ 197 w 219"/>
                  <a:gd name="T43" fmla="*/ 249 h 260"/>
                  <a:gd name="T44" fmla="*/ 108 w 219"/>
                  <a:gd name="T45" fmla="*/ 165 h 260"/>
                  <a:gd name="T46" fmla="*/ 84 w 219"/>
                  <a:gd name="T47" fmla="*/ 161 h 260"/>
                  <a:gd name="T48" fmla="*/ 50 w 219"/>
                  <a:gd name="T49" fmla="*/ 140 h 260"/>
                  <a:gd name="T50" fmla="*/ 29 w 219"/>
                  <a:gd name="T51" fmla="*/ 106 h 260"/>
                  <a:gd name="T52" fmla="*/ 25 w 219"/>
                  <a:gd name="T53" fmla="*/ 82 h 260"/>
                  <a:gd name="T54" fmla="*/ 26 w 219"/>
                  <a:gd name="T55" fmla="*/ 65 h 260"/>
                  <a:gd name="T56" fmla="*/ 39 w 219"/>
                  <a:gd name="T57" fmla="*/ 36 h 260"/>
                  <a:gd name="T58" fmla="*/ 76 w 219"/>
                  <a:gd name="T59" fmla="*/ 6 h 260"/>
                  <a:gd name="T60" fmla="*/ 99 w 219"/>
                  <a:gd name="T61" fmla="*/ 0 h 260"/>
                  <a:gd name="T62" fmla="*/ 116 w 219"/>
                  <a:gd name="T63" fmla="*/ 0 h 260"/>
                  <a:gd name="T64" fmla="*/ 139 w 219"/>
                  <a:gd name="T65" fmla="*/ 6 h 260"/>
                  <a:gd name="T66" fmla="*/ 176 w 219"/>
                  <a:gd name="T67" fmla="*/ 36 h 260"/>
                  <a:gd name="T68" fmla="*/ 189 w 219"/>
                  <a:gd name="T69" fmla="*/ 65 h 260"/>
                  <a:gd name="T70" fmla="*/ 190 w 219"/>
                  <a:gd name="T71" fmla="*/ 82 h 260"/>
                  <a:gd name="T72" fmla="*/ 186 w 219"/>
                  <a:gd name="T73" fmla="*/ 106 h 260"/>
                  <a:gd name="T74" fmla="*/ 165 w 219"/>
                  <a:gd name="T75" fmla="*/ 140 h 260"/>
                  <a:gd name="T76" fmla="*/ 132 w 219"/>
                  <a:gd name="T77" fmla="*/ 161 h 260"/>
                  <a:gd name="T78" fmla="*/ 108 w 219"/>
                  <a:gd name="T79" fmla="*/ 165 h 260"/>
                  <a:gd name="T80" fmla="*/ 126 w 219"/>
                  <a:gd name="T81" fmla="*/ 32 h 260"/>
                  <a:gd name="T82" fmla="*/ 112 w 219"/>
                  <a:gd name="T83" fmla="*/ 60 h 260"/>
                  <a:gd name="T84" fmla="*/ 97 w 219"/>
                  <a:gd name="T85" fmla="*/ 75 h 260"/>
                  <a:gd name="T86" fmla="*/ 74 w 219"/>
                  <a:gd name="T87" fmla="*/ 82 h 260"/>
                  <a:gd name="T88" fmla="*/ 45 w 219"/>
                  <a:gd name="T89" fmla="*/ 82 h 260"/>
                  <a:gd name="T90" fmla="*/ 55 w 219"/>
                  <a:gd name="T91" fmla="*/ 117 h 260"/>
                  <a:gd name="T92" fmla="*/ 84 w 219"/>
                  <a:gd name="T93" fmla="*/ 140 h 260"/>
                  <a:gd name="T94" fmla="*/ 108 w 219"/>
                  <a:gd name="T95" fmla="*/ 144 h 260"/>
                  <a:gd name="T96" fmla="*/ 143 w 219"/>
                  <a:gd name="T97" fmla="*/ 134 h 260"/>
                  <a:gd name="T98" fmla="*/ 165 w 219"/>
                  <a:gd name="T99" fmla="*/ 106 h 260"/>
                  <a:gd name="T100" fmla="*/ 171 w 219"/>
                  <a:gd name="T101" fmla="*/ 82 h 260"/>
                  <a:gd name="T102" fmla="*/ 149 w 219"/>
                  <a:gd name="T103" fmla="*/ 73 h 260"/>
                  <a:gd name="T104" fmla="*/ 139 w 219"/>
                  <a:gd name="T105" fmla="*/ 52 h 260"/>
                  <a:gd name="T106" fmla="*/ 130 w 219"/>
                  <a:gd name="T107" fmla="*/ 36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19" h="260">
                    <a:moveTo>
                      <a:pt x="169" y="260"/>
                    </a:moveTo>
                    <a:lnTo>
                      <a:pt x="169" y="260"/>
                    </a:lnTo>
                    <a:lnTo>
                      <a:pt x="169" y="260"/>
                    </a:lnTo>
                    <a:lnTo>
                      <a:pt x="50" y="260"/>
                    </a:lnTo>
                    <a:lnTo>
                      <a:pt x="50" y="260"/>
                    </a:lnTo>
                    <a:lnTo>
                      <a:pt x="0" y="260"/>
                    </a:lnTo>
                    <a:lnTo>
                      <a:pt x="26" y="197"/>
                    </a:lnTo>
                    <a:lnTo>
                      <a:pt x="26" y="197"/>
                    </a:lnTo>
                    <a:lnTo>
                      <a:pt x="28" y="193"/>
                    </a:lnTo>
                    <a:lnTo>
                      <a:pt x="33" y="187"/>
                    </a:lnTo>
                    <a:lnTo>
                      <a:pt x="39" y="179"/>
                    </a:lnTo>
                    <a:lnTo>
                      <a:pt x="43" y="177"/>
                    </a:lnTo>
                    <a:lnTo>
                      <a:pt x="47" y="177"/>
                    </a:lnTo>
                    <a:lnTo>
                      <a:pt x="176" y="177"/>
                    </a:lnTo>
                    <a:lnTo>
                      <a:pt x="176" y="177"/>
                    </a:lnTo>
                    <a:lnTo>
                      <a:pt x="180" y="177"/>
                    </a:lnTo>
                    <a:lnTo>
                      <a:pt x="184" y="179"/>
                    </a:lnTo>
                    <a:lnTo>
                      <a:pt x="190" y="187"/>
                    </a:lnTo>
                    <a:lnTo>
                      <a:pt x="195" y="193"/>
                    </a:lnTo>
                    <a:lnTo>
                      <a:pt x="197" y="197"/>
                    </a:lnTo>
                    <a:lnTo>
                      <a:pt x="219" y="260"/>
                    </a:lnTo>
                    <a:lnTo>
                      <a:pt x="169" y="260"/>
                    </a:lnTo>
                    <a:close/>
                    <a:moveTo>
                      <a:pt x="59" y="187"/>
                    </a:moveTo>
                    <a:lnTo>
                      <a:pt x="59" y="187"/>
                    </a:lnTo>
                    <a:lnTo>
                      <a:pt x="56" y="187"/>
                    </a:lnTo>
                    <a:lnTo>
                      <a:pt x="52" y="189"/>
                    </a:lnTo>
                    <a:lnTo>
                      <a:pt x="47" y="195"/>
                    </a:lnTo>
                    <a:lnTo>
                      <a:pt x="43" y="202"/>
                    </a:lnTo>
                    <a:lnTo>
                      <a:pt x="21" y="249"/>
                    </a:lnTo>
                    <a:lnTo>
                      <a:pt x="50" y="249"/>
                    </a:lnTo>
                    <a:lnTo>
                      <a:pt x="50" y="249"/>
                    </a:lnTo>
                    <a:lnTo>
                      <a:pt x="52" y="231"/>
                    </a:lnTo>
                    <a:lnTo>
                      <a:pt x="55" y="213"/>
                    </a:lnTo>
                    <a:lnTo>
                      <a:pt x="61" y="187"/>
                    </a:lnTo>
                    <a:lnTo>
                      <a:pt x="59" y="187"/>
                    </a:lnTo>
                    <a:close/>
                    <a:moveTo>
                      <a:pt x="82" y="187"/>
                    </a:moveTo>
                    <a:lnTo>
                      <a:pt x="82" y="187"/>
                    </a:lnTo>
                    <a:lnTo>
                      <a:pt x="86" y="208"/>
                    </a:lnTo>
                    <a:lnTo>
                      <a:pt x="90" y="217"/>
                    </a:lnTo>
                    <a:lnTo>
                      <a:pt x="93" y="225"/>
                    </a:lnTo>
                    <a:lnTo>
                      <a:pt x="97" y="231"/>
                    </a:lnTo>
                    <a:lnTo>
                      <a:pt x="102" y="236"/>
                    </a:lnTo>
                    <a:lnTo>
                      <a:pt x="106" y="239"/>
                    </a:lnTo>
                    <a:lnTo>
                      <a:pt x="111" y="240"/>
                    </a:lnTo>
                    <a:lnTo>
                      <a:pt x="111" y="240"/>
                    </a:lnTo>
                    <a:lnTo>
                      <a:pt x="116" y="239"/>
                    </a:lnTo>
                    <a:lnTo>
                      <a:pt x="120" y="236"/>
                    </a:lnTo>
                    <a:lnTo>
                      <a:pt x="124" y="231"/>
                    </a:lnTo>
                    <a:lnTo>
                      <a:pt x="128" y="225"/>
                    </a:lnTo>
                    <a:lnTo>
                      <a:pt x="132" y="217"/>
                    </a:lnTo>
                    <a:lnTo>
                      <a:pt x="134" y="208"/>
                    </a:lnTo>
                    <a:lnTo>
                      <a:pt x="139" y="187"/>
                    </a:lnTo>
                    <a:lnTo>
                      <a:pt x="82" y="187"/>
                    </a:lnTo>
                    <a:close/>
                    <a:moveTo>
                      <a:pt x="180" y="202"/>
                    </a:moveTo>
                    <a:lnTo>
                      <a:pt x="180" y="202"/>
                    </a:lnTo>
                    <a:lnTo>
                      <a:pt x="175" y="195"/>
                    </a:lnTo>
                    <a:lnTo>
                      <a:pt x="169" y="189"/>
                    </a:lnTo>
                    <a:lnTo>
                      <a:pt x="167" y="187"/>
                    </a:lnTo>
                    <a:lnTo>
                      <a:pt x="163" y="187"/>
                    </a:lnTo>
                    <a:lnTo>
                      <a:pt x="159" y="187"/>
                    </a:lnTo>
                    <a:lnTo>
                      <a:pt x="159" y="187"/>
                    </a:lnTo>
                    <a:lnTo>
                      <a:pt x="162" y="197"/>
                    </a:lnTo>
                    <a:lnTo>
                      <a:pt x="165" y="212"/>
                    </a:lnTo>
                    <a:lnTo>
                      <a:pt x="168" y="228"/>
                    </a:lnTo>
                    <a:lnTo>
                      <a:pt x="169" y="249"/>
                    </a:lnTo>
                    <a:lnTo>
                      <a:pt x="197" y="249"/>
                    </a:lnTo>
                    <a:lnTo>
                      <a:pt x="180" y="202"/>
                    </a:lnTo>
                    <a:close/>
                    <a:moveTo>
                      <a:pt x="108" y="165"/>
                    </a:moveTo>
                    <a:lnTo>
                      <a:pt x="108" y="165"/>
                    </a:lnTo>
                    <a:lnTo>
                      <a:pt x="99" y="164"/>
                    </a:lnTo>
                    <a:lnTo>
                      <a:pt x="91" y="162"/>
                    </a:lnTo>
                    <a:lnTo>
                      <a:pt x="84" y="161"/>
                    </a:lnTo>
                    <a:lnTo>
                      <a:pt x="76" y="158"/>
                    </a:lnTo>
                    <a:lnTo>
                      <a:pt x="61" y="151"/>
                    </a:lnTo>
                    <a:lnTo>
                      <a:pt x="50" y="140"/>
                    </a:lnTo>
                    <a:lnTo>
                      <a:pt x="39" y="128"/>
                    </a:lnTo>
                    <a:lnTo>
                      <a:pt x="32" y="114"/>
                    </a:lnTo>
                    <a:lnTo>
                      <a:pt x="29" y="106"/>
                    </a:lnTo>
                    <a:lnTo>
                      <a:pt x="26" y="99"/>
                    </a:lnTo>
                    <a:lnTo>
                      <a:pt x="25" y="91"/>
                    </a:lnTo>
                    <a:lnTo>
                      <a:pt x="25" y="82"/>
                    </a:lnTo>
                    <a:lnTo>
                      <a:pt x="25" y="82"/>
                    </a:lnTo>
                    <a:lnTo>
                      <a:pt x="25" y="74"/>
                    </a:lnTo>
                    <a:lnTo>
                      <a:pt x="26" y="65"/>
                    </a:lnTo>
                    <a:lnTo>
                      <a:pt x="29" y="57"/>
                    </a:lnTo>
                    <a:lnTo>
                      <a:pt x="32" y="49"/>
                    </a:lnTo>
                    <a:lnTo>
                      <a:pt x="39" y="36"/>
                    </a:lnTo>
                    <a:lnTo>
                      <a:pt x="50" y="23"/>
                    </a:lnTo>
                    <a:lnTo>
                      <a:pt x="61" y="13"/>
                    </a:lnTo>
                    <a:lnTo>
                      <a:pt x="76" y="6"/>
                    </a:lnTo>
                    <a:lnTo>
                      <a:pt x="84" y="4"/>
                    </a:lnTo>
                    <a:lnTo>
                      <a:pt x="91" y="1"/>
                    </a:lnTo>
                    <a:lnTo>
                      <a:pt x="99" y="0"/>
                    </a:lnTo>
                    <a:lnTo>
                      <a:pt x="108" y="0"/>
                    </a:lnTo>
                    <a:lnTo>
                      <a:pt x="108" y="0"/>
                    </a:lnTo>
                    <a:lnTo>
                      <a:pt x="116" y="0"/>
                    </a:lnTo>
                    <a:lnTo>
                      <a:pt x="124" y="1"/>
                    </a:lnTo>
                    <a:lnTo>
                      <a:pt x="132" y="4"/>
                    </a:lnTo>
                    <a:lnTo>
                      <a:pt x="139" y="6"/>
                    </a:lnTo>
                    <a:lnTo>
                      <a:pt x="154" y="13"/>
                    </a:lnTo>
                    <a:lnTo>
                      <a:pt x="165" y="23"/>
                    </a:lnTo>
                    <a:lnTo>
                      <a:pt x="176" y="36"/>
                    </a:lnTo>
                    <a:lnTo>
                      <a:pt x="184" y="49"/>
                    </a:lnTo>
                    <a:lnTo>
                      <a:pt x="186" y="57"/>
                    </a:lnTo>
                    <a:lnTo>
                      <a:pt x="189" y="65"/>
                    </a:lnTo>
                    <a:lnTo>
                      <a:pt x="190" y="74"/>
                    </a:lnTo>
                    <a:lnTo>
                      <a:pt x="190" y="82"/>
                    </a:lnTo>
                    <a:lnTo>
                      <a:pt x="190" y="82"/>
                    </a:lnTo>
                    <a:lnTo>
                      <a:pt x="190" y="91"/>
                    </a:lnTo>
                    <a:lnTo>
                      <a:pt x="189" y="99"/>
                    </a:lnTo>
                    <a:lnTo>
                      <a:pt x="186" y="106"/>
                    </a:lnTo>
                    <a:lnTo>
                      <a:pt x="184" y="114"/>
                    </a:lnTo>
                    <a:lnTo>
                      <a:pt x="176" y="128"/>
                    </a:lnTo>
                    <a:lnTo>
                      <a:pt x="165" y="140"/>
                    </a:lnTo>
                    <a:lnTo>
                      <a:pt x="154" y="151"/>
                    </a:lnTo>
                    <a:lnTo>
                      <a:pt x="139" y="158"/>
                    </a:lnTo>
                    <a:lnTo>
                      <a:pt x="132" y="161"/>
                    </a:lnTo>
                    <a:lnTo>
                      <a:pt x="124" y="162"/>
                    </a:lnTo>
                    <a:lnTo>
                      <a:pt x="116" y="164"/>
                    </a:lnTo>
                    <a:lnTo>
                      <a:pt x="108" y="165"/>
                    </a:lnTo>
                    <a:lnTo>
                      <a:pt x="108" y="165"/>
                    </a:lnTo>
                    <a:close/>
                    <a:moveTo>
                      <a:pt x="126" y="32"/>
                    </a:moveTo>
                    <a:lnTo>
                      <a:pt x="126" y="32"/>
                    </a:lnTo>
                    <a:lnTo>
                      <a:pt x="123" y="43"/>
                    </a:lnTo>
                    <a:lnTo>
                      <a:pt x="117" y="52"/>
                    </a:lnTo>
                    <a:lnTo>
                      <a:pt x="112" y="60"/>
                    </a:lnTo>
                    <a:lnTo>
                      <a:pt x="107" y="66"/>
                    </a:lnTo>
                    <a:lnTo>
                      <a:pt x="102" y="71"/>
                    </a:lnTo>
                    <a:lnTo>
                      <a:pt x="97" y="75"/>
                    </a:lnTo>
                    <a:lnTo>
                      <a:pt x="91" y="78"/>
                    </a:lnTo>
                    <a:lnTo>
                      <a:pt x="86" y="79"/>
                    </a:lnTo>
                    <a:lnTo>
                      <a:pt x="74" y="82"/>
                    </a:lnTo>
                    <a:lnTo>
                      <a:pt x="64" y="82"/>
                    </a:lnTo>
                    <a:lnTo>
                      <a:pt x="45" y="82"/>
                    </a:lnTo>
                    <a:lnTo>
                      <a:pt x="45" y="82"/>
                    </a:lnTo>
                    <a:lnTo>
                      <a:pt x="46" y="95"/>
                    </a:lnTo>
                    <a:lnTo>
                      <a:pt x="50" y="106"/>
                    </a:lnTo>
                    <a:lnTo>
                      <a:pt x="55" y="117"/>
                    </a:lnTo>
                    <a:lnTo>
                      <a:pt x="63" y="126"/>
                    </a:lnTo>
                    <a:lnTo>
                      <a:pt x="72" y="134"/>
                    </a:lnTo>
                    <a:lnTo>
                      <a:pt x="84" y="140"/>
                    </a:lnTo>
                    <a:lnTo>
                      <a:pt x="95" y="143"/>
                    </a:lnTo>
                    <a:lnTo>
                      <a:pt x="108" y="144"/>
                    </a:lnTo>
                    <a:lnTo>
                      <a:pt x="108" y="144"/>
                    </a:lnTo>
                    <a:lnTo>
                      <a:pt x="120" y="143"/>
                    </a:lnTo>
                    <a:lnTo>
                      <a:pt x="132" y="140"/>
                    </a:lnTo>
                    <a:lnTo>
                      <a:pt x="143" y="134"/>
                    </a:lnTo>
                    <a:lnTo>
                      <a:pt x="152" y="126"/>
                    </a:lnTo>
                    <a:lnTo>
                      <a:pt x="160" y="117"/>
                    </a:lnTo>
                    <a:lnTo>
                      <a:pt x="165" y="106"/>
                    </a:lnTo>
                    <a:lnTo>
                      <a:pt x="169" y="95"/>
                    </a:lnTo>
                    <a:lnTo>
                      <a:pt x="171" y="82"/>
                    </a:lnTo>
                    <a:lnTo>
                      <a:pt x="171" y="82"/>
                    </a:lnTo>
                    <a:lnTo>
                      <a:pt x="158" y="78"/>
                    </a:lnTo>
                    <a:lnTo>
                      <a:pt x="152" y="75"/>
                    </a:lnTo>
                    <a:lnTo>
                      <a:pt x="149" y="73"/>
                    </a:lnTo>
                    <a:lnTo>
                      <a:pt x="143" y="66"/>
                    </a:lnTo>
                    <a:lnTo>
                      <a:pt x="141" y="60"/>
                    </a:lnTo>
                    <a:lnTo>
                      <a:pt x="139" y="52"/>
                    </a:lnTo>
                    <a:lnTo>
                      <a:pt x="137" y="45"/>
                    </a:lnTo>
                    <a:lnTo>
                      <a:pt x="133" y="39"/>
                    </a:lnTo>
                    <a:lnTo>
                      <a:pt x="130" y="36"/>
                    </a:lnTo>
                    <a:lnTo>
                      <a:pt x="126" y="32"/>
                    </a:lnTo>
                    <a:lnTo>
                      <a:pt x="126" y="3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文本框 95"/>
              <p:cNvSpPr txBox="1"/>
              <p:nvPr/>
            </p:nvSpPr>
            <p:spPr>
              <a:xfrm>
                <a:off x="4959547" y="2159759"/>
                <a:ext cx="3666839" cy="287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1" name="文本框 95"/>
              <p:cNvSpPr txBox="1"/>
              <p:nvPr/>
            </p:nvSpPr>
            <p:spPr>
              <a:xfrm>
                <a:off x="274740" y="4711946"/>
                <a:ext cx="3666839" cy="287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对用户的打扰性低</a:t>
                </a:r>
                <a:endPara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" name="Freeform 37"/>
            <p:cNvSpPr>
              <a:spLocks noEditPoints="1"/>
            </p:cNvSpPr>
            <p:nvPr/>
          </p:nvSpPr>
          <p:spPr bwMode="auto">
            <a:xfrm>
              <a:off x="1943784" y="3021012"/>
              <a:ext cx="428276" cy="454616"/>
            </a:xfrm>
            <a:custGeom>
              <a:avLst/>
              <a:gdLst>
                <a:gd name="T0" fmla="*/ 124 w 224"/>
                <a:gd name="T1" fmla="*/ 174 h 257"/>
                <a:gd name="T2" fmla="*/ 224 w 224"/>
                <a:gd name="T3" fmla="*/ 239 h 257"/>
                <a:gd name="T4" fmla="*/ 213 w 224"/>
                <a:gd name="T5" fmla="*/ 256 h 257"/>
                <a:gd name="T6" fmla="*/ 124 w 224"/>
                <a:gd name="T7" fmla="*/ 78 h 257"/>
                <a:gd name="T8" fmla="*/ 114 w 224"/>
                <a:gd name="T9" fmla="*/ 73 h 257"/>
                <a:gd name="T10" fmla="*/ 113 w 224"/>
                <a:gd name="T11" fmla="*/ 73 h 257"/>
                <a:gd name="T12" fmla="*/ 109 w 224"/>
                <a:gd name="T13" fmla="*/ 77 h 257"/>
                <a:gd name="T14" fmla="*/ 0 w 224"/>
                <a:gd name="T15" fmla="*/ 155 h 257"/>
                <a:gd name="T16" fmla="*/ 2 w 224"/>
                <a:gd name="T17" fmla="*/ 81 h 257"/>
                <a:gd name="T18" fmla="*/ 19 w 224"/>
                <a:gd name="T19" fmla="*/ 70 h 257"/>
                <a:gd name="T20" fmla="*/ 56 w 224"/>
                <a:gd name="T21" fmla="*/ 65 h 257"/>
                <a:gd name="T22" fmla="*/ 44 w 224"/>
                <a:gd name="T23" fmla="*/ 53 h 257"/>
                <a:gd name="T24" fmla="*/ 35 w 224"/>
                <a:gd name="T25" fmla="*/ 33 h 257"/>
                <a:gd name="T26" fmla="*/ 37 w 224"/>
                <a:gd name="T27" fmla="*/ 13 h 257"/>
                <a:gd name="T28" fmla="*/ 46 w 224"/>
                <a:gd name="T29" fmla="*/ 4 h 257"/>
                <a:gd name="T30" fmla="*/ 65 w 224"/>
                <a:gd name="T31" fmla="*/ 0 h 257"/>
                <a:gd name="T32" fmla="*/ 82 w 224"/>
                <a:gd name="T33" fmla="*/ 4 h 257"/>
                <a:gd name="T34" fmla="*/ 98 w 224"/>
                <a:gd name="T35" fmla="*/ 14 h 257"/>
                <a:gd name="T36" fmla="*/ 113 w 224"/>
                <a:gd name="T37" fmla="*/ 34 h 257"/>
                <a:gd name="T38" fmla="*/ 127 w 224"/>
                <a:gd name="T39" fmla="*/ 14 h 257"/>
                <a:gd name="T40" fmla="*/ 153 w 224"/>
                <a:gd name="T41" fmla="*/ 1 h 257"/>
                <a:gd name="T42" fmla="*/ 169 w 224"/>
                <a:gd name="T43" fmla="*/ 0 h 257"/>
                <a:gd name="T44" fmla="*/ 184 w 224"/>
                <a:gd name="T45" fmla="*/ 8 h 257"/>
                <a:gd name="T46" fmla="*/ 191 w 224"/>
                <a:gd name="T47" fmla="*/ 20 h 257"/>
                <a:gd name="T48" fmla="*/ 189 w 224"/>
                <a:gd name="T49" fmla="*/ 40 h 257"/>
                <a:gd name="T50" fmla="*/ 176 w 224"/>
                <a:gd name="T51" fmla="*/ 60 h 257"/>
                <a:gd name="T52" fmla="*/ 163 w 224"/>
                <a:gd name="T53" fmla="*/ 70 h 257"/>
                <a:gd name="T54" fmla="*/ 213 w 224"/>
                <a:gd name="T55" fmla="*/ 72 h 257"/>
                <a:gd name="T56" fmla="*/ 224 w 224"/>
                <a:gd name="T57" fmla="*/ 88 h 257"/>
                <a:gd name="T58" fmla="*/ 124 w 224"/>
                <a:gd name="T59" fmla="*/ 78 h 257"/>
                <a:gd name="T60" fmla="*/ 80 w 224"/>
                <a:gd name="T61" fmla="*/ 25 h 257"/>
                <a:gd name="T62" fmla="*/ 65 w 224"/>
                <a:gd name="T63" fmla="*/ 20 h 257"/>
                <a:gd name="T64" fmla="*/ 56 w 224"/>
                <a:gd name="T65" fmla="*/ 22 h 257"/>
                <a:gd name="T66" fmla="*/ 53 w 224"/>
                <a:gd name="T67" fmla="*/ 29 h 257"/>
                <a:gd name="T68" fmla="*/ 56 w 224"/>
                <a:gd name="T69" fmla="*/ 36 h 257"/>
                <a:gd name="T70" fmla="*/ 62 w 224"/>
                <a:gd name="T71" fmla="*/ 47 h 257"/>
                <a:gd name="T72" fmla="*/ 87 w 224"/>
                <a:gd name="T73" fmla="*/ 59 h 257"/>
                <a:gd name="T74" fmla="*/ 98 w 224"/>
                <a:gd name="T75" fmla="*/ 60 h 257"/>
                <a:gd name="T76" fmla="*/ 100 w 224"/>
                <a:gd name="T77" fmla="*/ 55 h 257"/>
                <a:gd name="T78" fmla="*/ 89 w 224"/>
                <a:gd name="T79" fmla="*/ 33 h 257"/>
                <a:gd name="T80" fmla="*/ 127 w 224"/>
                <a:gd name="T81" fmla="*/ 60 h 257"/>
                <a:gd name="T82" fmla="*/ 127 w 224"/>
                <a:gd name="T83" fmla="*/ 60 h 257"/>
                <a:gd name="T84" fmla="*/ 139 w 224"/>
                <a:gd name="T85" fmla="*/ 59 h 257"/>
                <a:gd name="T86" fmla="*/ 163 w 224"/>
                <a:gd name="T87" fmla="*/ 47 h 257"/>
                <a:gd name="T88" fmla="*/ 171 w 224"/>
                <a:gd name="T89" fmla="*/ 36 h 257"/>
                <a:gd name="T90" fmla="*/ 172 w 224"/>
                <a:gd name="T91" fmla="*/ 29 h 257"/>
                <a:gd name="T92" fmla="*/ 170 w 224"/>
                <a:gd name="T93" fmla="*/ 22 h 257"/>
                <a:gd name="T94" fmla="*/ 162 w 224"/>
                <a:gd name="T95" fmla="*/ 20 h 257"/>
                <a:gd name="T96" fmla="*/ 145 w 224"/>
                <a:gd name="T97" fmla="*/ 25 h 257"/>
                <a:gd name="T98" fmla="*/ 134 w 224"/>
                <a:gd name="T99" fmla="*/ 38 h 257"/>
                <a:gd name="T100" fmla="*/ 127 w 224"/>
                <a:gd name="T101" fmla="*/ 60 h 257"/>
                <a:gd name="T102" fmla="*/ 19 w 224"/>
                <a:gd name="T103" fmla="*/ 257 h 257"/>
                <a:gd name="T104" fmla="*/ 6 w 224"/>
                <a:gd name="T105" fmla="*/ 252 h 257"/>
                <a:gd name="T106" fmla="*/ 0 w 224"/>
                <a:gd name="T107" fmla="*/ 174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4" h="257">
                  <a:moveTo>
                    <a:pt x="205" y="257"/>
                  </a:moveTo>
                  <a:lnTo>
                    <a:pt x="124" y="257"/>
                  </a:lnTo>
                  <a:lnTo>
                    <a:pt x="124" y="174"/>
                  </a:lnTo>
                  <a:lnTo>
                    <a:pt x="224" y="174"/>
                  </a:lnTo>
                  <a:lnTo>
                    <a:pt x="224" y="239"/>
                  </a:lnTo>
                  <a:lnTo>
                    <a:pt x="224" y="239"/>
                  </a:lnTo>
                  <a:lnTo>
                    <a:pt x="222" y="246"/>
                  </a:lnTo>
                  <a:lnTo>
                    <a:pt x="218" y="252"/>
                  </a:lnTo>
                  <a:lnTo>
                    <a:pt x="213" y="256"/>
                  </a:lnTo>
                  <a:lnTo>
                    <a:pt x="205" y="257"/>
                  </a:lnTo>
                  <a:lnTo>
                    <a:pt x="205" y="257"/>
                  </a:lnTo>
                  <a:close/>
                  <a:moveTo>
                    <a:pt x="124" y="78"/>
                  </a:moveTo>
                  <a:lnTo>
                    <a:pt x="124" y="78"/>
                  </a:lnTo>
                  <a:lnTo>
                    <a:pt x="119" y="77"/>
                  </a:lnTo>
                  <a:lnTo>
                    <a:pt x="114" y="73"/>
                  </a:lnTo>
                  <a:lnTo>
                    <a:pt x="114" y="73"/>
                  </a:lnTo>
                  <a:lnTo>
                    <a:pt x="113" y="73"/>
                  </a:lnTo>
                  <a:lnTo>
                    <a:pt x="113" y="73"/>
                  </a:lnTo>
                  <a:lnTo>
                    <a:pt x="113" y="73"/>
                  </a:lnTo>
                  <a:lnTo>
                    <a:pt x="113" y="73"/>
                  </a:lnTo>
                  <a:lnTo>
                    <a:pt x="109" y="77"/>
                  </a:lnTo>
                  <a:lnTo>
                    <a:pt x="105" y="78"/>
                  </a:lnTo>
                  <a:lnTo>
                    <a:pt x="105" y="155"/>
                  </a:lnTo>
                  <a:lnTo>
                    <a:pt x="0" y="155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2" y="81"/>
                  </a:lnTo>
                  <a:lnTo>
                    <a:pt x="6" y="75"/>
                  </a:lnTo>
                  <a:lnTo>
                    <a:pt x="11" y="72"/>
                  </a:lnTo>
                  <a:lnTo>
                    <a:pt x="19" y="70"/>
                  </a:lnTo>
                  <a:lnTo>
                    <a:pt x="62" y="70"/>
                  </a:lnTo>
                  <a:lnTo>
                    <a:pt x="62" y="70"/>
                  </a:lnTo>
                  <a:lnTo>
                    <a:pt x="56" y="65"/>
                  </a:lnTo>
                  <a:lnTo>
                    <a:pt x="49" y="60"/>
                  </a:lnTo>
                  <a:lnTo>
                    <a:pt x="49" y="60"/>
                  </a:lnTo>
                  <a:lnTo>
                    <a:pt x="44" y="53"/>
                  </a:lnTo>
                  <a:lnTo>
                    <a:pt x="39" y="47"/>
                  </a:lnTo>
                  <a:lnTo>
                    <a:pt x="36" y="40"/>
                  </a:lnTo>
                  <a:lnTo>
                    <a:pt x="35" y="33"/>
                  </a:lnTo>
                  <a:lnTo>
                    <a:pt x="33" y="26"/>
                  </a:lnTo>
                  <a:lnTo>
                    <a:pt x="35" y="20"/>
                  </a:lnTo>
                  <a:lnTo>
                    <a:pt x="37" y="13"/>
                  </a:lnTo>
                  <a:lnTo>
                    <a:pt x="43" y="8"/>
                  </a:lnTo>
                  <a:lnTo>
                    <a:pt x="43" y="8"/>
                  </a:lnTo>
                  <a:lnTo>
                    <a:pt x="46" y="4"/>
                  </a:lnTo>
                  <a:lnTo>
                    <a:pt x="52" y="3"/>
                  </a:lnTo>
                  <a:lnTo>
                    <a:pt x="58" y="0"/>
                  </a:lnTo>
                  <a:lnTo>
                    <a:pt x="65" y="0"/>
                  </a:lnTo>
                  <a:lnTo>
                    <a:pt x="65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8"/>
                  </a:lnTo>
                  <a:lnTo>
                    <a:pt x="98" y="14"/>
                  </a:lnTo>
                  <a:lnTo>
                    <a:pt x="98" y="14"/>
                  </a:lnTo>
                  <a:lnTo>
                    <a:pt x="106" y="23"/>
                  </a:lnTo>
                  <a:lnTo>
                    <a:pt x="113" y="34"/>
                  </a:lnTo>
                  <a:lnTo>
                    <a:pt x="113" y="34"/>
                  </a:lnTo>
                  <a:lnTo>
                    <a:pt x="119" y="23"/>
                  </a:lnTo>
                  <a:lnTo>
                    <a:pt x="127" y="14"/>
                  </a:lnTo>
                  <a:lnTo>
                    <a:pt x="127" y="14"/>
                  </a:lnTo>
                  <a:lnTo>
                    <a:pt x="136" y="8"/>
                  </a:lnTo>
                  <a:lnTo>
                    <a:pt x="144" y="4"/>
                  </a:lnTo>
                  <a:lnTo>
                    <a:pt x="153" y="1"/>
                  </a:lnTo>
                  <a:lnTo>
                    <a:pt x="162" y="0"/>
                  </a:lnTo>
                  <a:lnTo>
                    <a:pt x="162" y="0"/>
                  </a:lnTo>
                  <a:lnTo>
                    <a:pt x="169" y="0"/>
                  </a:lnTo>
                  <a:lnTo>
                    <a:pt x="174" y="3"/>
                  </a:lnTo>
                  <a:lnTo>
                    <a:pt x="179" y="4"/>
                  </a:lnTo>
                  <a:lnTo>
                    <a:pt x="184" y="8"/>
                  </a:lnTo>
                  <a:lnTo>
                    <a:pt x="184" y="8"/>
                  </a:lnTo>
                  <a:lnTo>
                    <a:pt x="188" y="13"/>
                  </a:lnTo>
                  <a:lnTo>
                    <a:pt x="191" y="20"/>
                  </a:lnTo>
                  <a:lnTo>
                    <a:pt x="192" y="26"/>
                  </a:lnTo>
                  <a:lnTo>
                    <a:pt x="192" y="33"/>
                  </a:lnTo>
                  <a:lnTo>
                    <a:pt x="189" y="40"/>
                  </a:lnTo>
                  <a:lnTo>
                    <a:pt x="187" y="47"/>
                  </a:lnTo>
                  <a:lnTo>
                    <a:pt x="183" y="53"/>
                  </a:lnTo>
                  <a:lnTo>
                    <a:pt x="176" y="60"/>
                  </a:lnTo>
                  <a:lnTo>
                    <a:pt x="176" y="60"/>
                  </a:lnTo>
                  <a:lnTo>
                    <a:pt x="170" y="65"/>
                  </a:lnTo>
                  <a:lnTo>
                    <a:pt x="163" y="70"/>
                  </a:lnTo>
                  <a:lnTo>
                    <a:pt x="205" y="70"/>
                  </a:lnTo>
                  <a:lnTo>
                    <a:pt x="205" y="70"/>
                  </a:lnTo>
                  <a:lnTo>
                    <a:pt x="213" y="72"/>
                  </a:lnTo>
                  <a:lnTo>
                    <a:pt x="218" y="75"/>
                  </a:lnTo>
                  <a:lnTo>
                    <a:pt x="222" y="81"/>
                  </a:lnTo>
                  <a:lnTo>
                    <a:pt x="224" y="88"/>
                  </a:lnTo>
                  <a:lnTo>
                    <a:pt x="224" y="155"/>
                  </a:lnTo>
                  <a:lnTo>
                    <a:pt x="124" y="155"/>
                  </a:lnTo>
                  <a:lnTo>
                    <a:pt x="124" y="78"/>
                  </a:lnTo>
                  <a:close/>
                  <a:moveTo>
                    <a:pt x="85" y="29"/>
                  </a:moveTo>
                  <a:lnTo>
                    <a:pt x="85" y="29"/>
                  </a:lnTo>
                  <a:lnTo>
                    <a:pt x="80" y="25"/>
                  </a:lnTo>
                  <a:lnTo>
                    <a:pt x="75" y="22"/>
                  </a:lnTo>
                  <a:lnTo>
                    <a:pt x="70" y="20"/>
                  </a:lnTo>
                  <a:lnTo>
                    <a:pt x="65" y="20"/>
                  </a:lnTo>
                  <a:lnTo>
                    <a:pt x="65" y="20"/>
                  </a:lnTo>
                  <a:lnTo>
                    <a:pt x="59" y="20"/>
                  </a:lnTo>
                  <a:lnTo>
                    <a:pt x="56" y="22"/>
                  </a:lnTo>
                  <a:lnTo>
                    <a:pt x="56" y="22"/>
                  </a:lnTo>
                  <a:lnTo>
                    <a:pt x="54" y="23"/>
                  </a:lnTo>
                  <a:lnTo>
                    <a:pt x="53" y="29"/>
                  </a:lnTo>
                  <a:lnTo>
                    <a:pt x="53" y="29"/>
                  </a:lnTo>
                  <a:lnTo>
                    <a:pt x="53" y="33"/>
                  </a:lnTo>
                  <a:lnTo>
                    <a:pt x="56" y="36"/>
                  </a:lnTo>
                  <a:lnTo>
                    <a:pt x="58" y="42"/>
                  </a:lnTo>
                  <a:lnTo>
                    <a:pt x="62" y="47"/>
                  </a:lnTo>
                  <a:lnTo>
                    <a:pt x="62" y="47"/>
                  </a:lnTo>
                  <a:lnTo>
                    <a:pt x="70" y="52"/>
                  </a:lnTo>
                  <a:lnTo>
                    <a:pt x="78" y="56"/>
                  </a:lnTo>
                  <a:lnTo>
                    <a:pt x="87" y="59"/>
                  </a:lnTo>
                  <a:lnTo>
                    <a:pt x="95" y="60"/>
                  </a:lnTo>
                  <a:lnTo>
                    <a:pt x="95" y="60"/>
                  </a:lnTo>
                  <a:lnTo>
                    <a:pt x="98" y="60"/>
                  </a:lnTo>
                  <a:lnTo>
                    <a:pt x="100" y="60"/>
                  </a:lnTo>
                  <a:lnTo>
                    <a:pt x="100" y="60"/>
                  </a:lnTo>
                  <a:lnTo>
                    <a:pt x="100" y="55"/>
                  </a:lnTo>
                  <a:lnTo>
                    <a:pt x="97" y="47"/>
                  </a:lnTo>
                  <a:lnTo>
                    <a:pt x="93" y="38"/>
                  </a:lnTo>
                  <a:lnTo>
                    <a:pt x="89" y="33"/>
                  </a:lnTo>
                  <a:lnTo>
                    <a:pt x="85" y="29"/>
                  </a:lnTo>
                  <a:lnTo>
                    <a:pt x="85" y="29"/>
                  </a:lnTo>
                  <a:close/>
                  <a:moveTo>
                    <a:pt x="127" y="60"/>
                  </a:moveTo>
                  <a:lnTo>
                    <a:pt x="127" y="60"/>
                  </a:lnTo>
                  <a:lnTo>
                    <a:pt x="127" y="60"/>
                  </a:lnTo>
                  <a:lnTo>
                    <a:pt x="127" y="60"/>
                  </a:lnTo>
                  <a:lnTo>
                    <a:pt x="131" y="60"/>
                  </a:lnTo>
                  <a:lnTo>
                    <a:pt x="131" y="60"/>
                  </a:lnTo>
                  <a:lnTo>
                    <a:pt x="139" y="59"/>
                  </a:lnTo>
                  <a:lnTo>
                    <a:pt x="148" y="56"/>
                  </a:lnTo>
                  <a:lnTo>
                    <a:pt x="157" y="52"/>
                  </a:lnTo>
                  <a:lnTo>
                    <a:pt x="163" y="47"/>
                  </a:lnTo>
                  <a:lnTo>
                    <a:pt x="163" y="47"/>
                  </a:lnTo>
                  <a:lnTo>
                    <a:pt x="167" y="42"/>
                  </a:lnTo>
                  <a:lnTo>
                    <a:pt x="171" y="36"/>
                  </a:lnTo>
                  <a:lnTo>
                    <a:pt x="172" y="33"/>
                  </a:lnTo>
                  <a:lnTo>
                    <a:pt x="172" y="29"/>
                  </a:lnTo>
                  <a:lnTo>
                    <a:pt x="172" y="29"/>
                  </a:lnTo>
                  <a:lnTo>
                    <a:pt x="172" y="23"/>
                  </a:lnTo>
                  <a:lnTo>
                    <a:pt x="170" y="22"/>
                  </a:lnTo>
                  <a:lnTo>
                    <a:pt x="170" y="22"/>
                  </a:lnTo>
                  <a:lnTo>
                    <a:pt x="166" y="20"/>
                  </a:lnTo>
                  <a:lnTo>
                    <a:pt x="162" y="20"/>
                  </a:lnTo>
                  <a:lnTo>
                    <a:pt x="162" y="20"/>
                  </a:lnTo>
                  <a:lnTo>
                    <a:pt x="157" y="20"/>
                  </a:lnTo>
                  <a:lnTo>
                    <a:pt x="150" y="22"/>
                  </a:lnTo>
                  <a:lnTo>
                    <a:pt x="145" y="25"/>
                  </a:lnTo>
                  <a:lnTo>
                    <a:pt x="140" y="29"/>
                  </a:lnTo>
                  <a:lnTo>
                    <a:pt x="140" y="29"/>
                  </a:lnTo>
                  <a:lnTo>
                    <a:pt x="134" y="38"/>
                  </a:lnTo>
                  <a:lnTo>
                    <a:pt x="128" y="47"/>
                  </a:lnTo>
                  <a:lnTo>
                    <a:pt x="127" y="55"/>
                  </a:lnTo>
                  <a:lnTo>
                    <a:pt x="127" y="60"/>
                  </a:lnTo>
                  <a:lnTo>
                    <a:pt x="127" y="60"/>
                  </a:lnTo>
                  <a:close/>
                  <a:moveTo>
                    <a:pt x="105" y="257"/>
                  </a:moveTo>
                  <a:lnTo>
                    <a:pt x="19" y="257"/>
                  </a:lnTo>
                  <a:lnTo>
                    <a:pt x="19" y="257"/>
                  </a:lnTo>
                  <a:lnTo>
                    <a:pt x="11" y="256"/>
                  </a:lnTo>
                  <a:lnTo>
                    <a:pt x="6" y="252"/>
                  </a:lnTo>
                  <a:lnTo>
                    <a:pt x="2" y="246"/>
                  </a:lnTo>
                  <a:lnTo>
                    <a:pt x="0" y="239"/>
                  </a:lnTo>
                  <a:lnTo>
                    <a:pt x="0" y="174"/>
                  </a:lnTo>
                  <a:lnTo>
                    <a:pt x="105" y="174"/>
                  </a:lnTo>
                  <a:lnTo>
                    <a:pt x="105" y="2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Freeform 18"/>
            <p:cNvSpPr>
              <a:spLocks noEditPoints="1"/>
            </p:cNvSpPr>
            <p:nvPr/>
          </p:nvSpPr>
          <p:spPr bwMode="auto">
            <a:xfrm>
              <a:off x="3626580" y="4028246"/>
              <a:ext cx="345813" cy="461886"/>
            </a:xfrm>
            <a:custGeom>
              <a:avLst/>
              <a:gdLst>
                <a:gd name="T0" fmla="*/ 664 w 718"/>
                <a:gd name="T1" fmla="*/ 91 h 959"/>
                <a:gd name="T2" fmla="*/ 710 w 718"/>
                <a:gd name="T3" fmla="*/ 176 h 959"/>
                <a:gd name="T4" fmla="*/ 718 w 718"/>
                <a:gd name="T5" fmla="*/ 247 h 959"/>
                <a:gd name="T6" fmla="*/ 701 w 718"/>
                <a:gd name="T7" fmla="*/ 340 h 959"/>
                <a:gd name="T8" fmla="*/ 647 w 718"/>
                <a:gd name="T9" fmla="*/ 420 h 959"/>
                <a:gd name="T10" fmla="*/ 457 w 718"/>
                <a:gd name="T11" fmla="*/ 604 h 959"/>
                <a:gd name="T12" fmla="*/ 368 w 718"/>
                <a:gd name="T13" fmla="*/ 641 h 959"/>
                <a:gd name="T14" fmla="*/ 297 w 718"/>
                <a:gd name="T15" fmla="*/ 643 h 959"/>
                <a:gd name="T16" fmla="*/ 333 w 718"/>
                <a:gd name="T17" fmla="*/ 511 h 959"/>
                <a:gd name="T18" fmla="*/ 387 w 718"/>
                <a:gd name="T19" fmla="*/ 491 h 959"/>
                <a:gd name="T20" fmla="*/ 567 w 718"/>
                <a:gd name="T21" fmla="*/ 310 h 959"/>
                <a:gd name="T22" fmla="*/ 587 w 718"/>
                <a:gd name="T23" fmla="*/ 247 h 959"/>
                <a:gd name="T24" fmla="*/ 554 w 718"/>
                <a:gd name="T25" fmla="*/ 167 h 959"/>
                <a:gd name="T26" fmla="*/ 515 w 718"/>
                <a:gd name="T27" fmla="*/ 141 h 959"/>
                <a:gd name="T28" fmla="*/ 452 w 718"/>
                <a:gd name="T29" fmla="*/ 134 h 959"/>
                <a:gd name="T30" fmla="*/ 240 w 718"/>
                <a:gd name="T31" fmla="*/ 318 h 959"/>
                <a:gd name="T32" fmla="*/ 87 w 718"/>
                <a:gd name="T33" fmla="*/ 474 h 959"/>
                <a:gd name="T34" fmla="*/ 76 w 718"/>
                <a:gd name="T35" fmla="*/ 398 h 959"/>
                <a:gd name="T36" fmla="*/ 85 w 718"/>
                <a:gd name="T37" fmla="*/ 329 h 959"/>
                <a:gd name="T38" fmla="*/ 130 w 718"/>
                <a:gd name="T39" fmla="*/ 243 h 959"/>
                <a:gd name="T40" fmla="*/ 318 w 718"/>
                <a:gd name="T41" fmla="*/ 54 h 959"/>
                <a:gd name="T42" fmla="*/ 403 w 718"/>
                <a:gd name="T43" fmla="*/ 11 h 959"/>
                <a:gd name="T44" fmla="*/ 474 w 718"/>
                <a:gd name="T45" fmla="*/ 0 h 959"/>
                <a:gd name="T46" fmla="*/ 567 w 718"/>
                <a:gd name="T47" fmla="*/ 18 h 959"/>
                <a:gd name="T48" fmla="*/ 647 w 718"/>
                <a:gd name="T49" fmla="*/ 72 h 959"/>
                <a:gd name="T50" fmla="*/ 357 w 718"/>
                <a:gd name="T51" fmla="*/ 762 h 959"/>
                <a:gd name="T52" fmla="*/ 288 w 718"/>
                <a:gd name="T53" fmla="*/ 818 h 959"/>
                <a:gd name="T54" fmla="*/ 223 w 718"/>
                <a:gd name="T55" fmla="*/ 825 h 959"/>
                <a:gd name="T56" fmla="*/ 165 w 718"/>
                <a:gd name="T57" fmla="*/ 794 h 959"/>
                <a:gd name="T58" fmla="*/ 134 w 718"/>
                <a:gd name="T59" fmla="*/ 734 h 959"/>
                <a:gd name="T60" fmla="*/ 141 w 718"/>
                <a:gd name="T61" fmla="*/ 671 h 959"/>
                <a:gd name="T62" fmla="*/ 318 w 718"/>
                <a:gd name="T63" fmla="*/ 481 h 959"/>
                <a:gd name="T64" fmla="*/ 381 w 718"/>
                <a:gd name="T65" fmla="*/ 448 h 959"/>
                <a:gd name="T66" fmla="*/ 448 w 718"/>
                <a:gd name="T67" fmla="*/ 320 h 959"/>
                <a:gd name="T68" fmla="*/ 374 w 718"/>
                <a:gd name="T69" fmla="*/ 316 h 959"/>
                <a:gd name="T70" fmla="*/ 284 w 718"/>
                <a:gd name="T71" fmla="*/ 342 h 959"/>
                <a:gd name="T72" fmla="*/ 72 w 718"/>
                <a:gd name="T73" fmla="*/ 539 h 959"/>
                <a:gd name="T74" fmla="*/ 28 w 718"/>
                <a:gd name="T75" fmla="*/ 597 h 959"/>
                <a:gd name="T76" fmla="*/ 0 w 718"/>
                <a:gd name="T77" fmla="*/ 688 h 959"/>
                <a:gd name="T78" fmla="*/ 5 w 718"/>
                <a:gd name="T79" fmla="*/ 760 h 959"/>
                <a:gd name="T80" fmla="*/ 39 w 718"/>
                <a:gd name="T81" fmla="*/ 848 h 959"/>
                <a:gd name="T82" fmla="*/ 72 w 718"/>
                <a:gd name="T83" fmla="*/ 887 h 959"/>
                <a:gd name="T84" fmla="*/ 154 w 718"/>
                <a:gd name="T85" fmla="*/ 941 h 959"/>
                <a:gd name="T86" fmla="*/ 247 w 718"/>
                <a:gd name="T87" fmla="*/ 959 h 959"/>
                <a:gd name="T88" fmla="*/ 316 w 718"/>
                <a:gd name="T89" fmla="*/ 948 h 959"/>
                <a:gd name="T90" fmla="*/ 400 w 718"/>
                <a:gd name="T91" fmla="*/ 905 h 959"/>
                <a:gd name="T92" fmla="*/ 589 w 718"/>
                <a:gd name="T93" fmla="*/ 716 h 959"/>
                <a:gd name="T94" fmla="*/ 634 w 718"/>
                <a:gd name="T95" fmla="*/ 632 h 959"/>
                <a:gd name="T96" fmla="*/ 645 w 718"/>
                <a:gd name="T97" fmla="*/ 561 h 959"/>
                <a:gd name="T98" fmla="*/ 632 w 718"/>
                <a:gd name="T99" fmla="*/ 487 h 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18" h="959">
                  <a:moveTo>
                    <a:pt x="647" y="72"/>
                  </a:moveTo>
                  <a:lnTo>
                    <a:pt x="647" y="72"/>
                  </a:lnTo>
                  <a:lnTo>
                    <a:pt x="647" y="72"/>
                  </a:lnTo>
                  <a:lnTo>
                    <a:pt x="664" y="91"/>
                  </a:lnTo>
                  <a:lnTo>
                    <a:pt x="680" y="111"/>
                  </a:lnTo>
                  <a:lnTo>
                    <a:pt x="690" y="132"/>
                  </a:lnTo>
                  <a:lnTo>
                    <a:pt x="701" y="154"/>
                  </a:lnTo>
                  <a:lnTo>
                    <a:pt x="710" y="176"/>
                  </a:lnTo>
                  <a:lnTo>
                    <a:pt x="714" y="199"/>
                  </a:lnTo>
                  <a:lnTo>
                    <a:pt x="718" y="223"/>
                  </a:lnTo>
                  <a:lnTo>
                    <a:pt x="718" y="247"/>
                  </a:lnTo>
                  <a:lnTo>
                    <a:pt x="718" y="247"/>
                  </a:lnTo>
                  <a:lnTo>
                    <a:pt x="718" y="271"/>
                  </a:lnTo>
                  <a:lnTo>
                    <a:pt x="714" y="295"/>
                  </a:lnTo>
                  <a:lnTo>
                    <a:pt x="710" y="316"/>
                  </a:lnTo>
                  <a:lnTo>
                    <a:pt x="701" y="340"/>
                  </a:lnTo>
                  <a:lnTo>
                    <a:pt x="690" y="362"/>
                  </a:lnTo>
                  <a:lnTo>
                    <a:pt x="680" y="381"/>
                  </a:lnTo>
                  <a:lnTo>
                    <a:pt x="664" y="403"/>
                  </a:lnTo>
                  <a:lnTo>
                    <a:pt x="647" y="420"/>
                  </a:lnTo>
                  <a:lnTo>
                    <a:pt x="496" y="574"/>
                  </a:lnTo>
                  <a:lnTo>
                    <a:pt x="496" y="574"/>
                  </a:lnTo>
                  <a:lnTo>
                    <a:pt x="476" y="589"/>
                  </a:lnTo>
                  <a:lnTo>
                    <a:pt x="457" y="604"/>
                  </a:lnTo>
                  <a:lnTo>
                    <a:pt x="435" y="617"/>
                  </a:lnTo>
                  <a:lnTo>
                    <a:pt x="413" y="628"/>
                  </a:lnTo>
                  <a:lnTo>
                    <a:pt x="392" y="634"/>
                  </a:lnTo>
                  <a:lnTo>
                    <a:pt x="368" y="641"/>
                  </a:lnTo>
                  <a:lnTo>
                    <a:pt x="344" y="643"/>
                  </a:lnTo>
                  <a:lnTo>
                    <a:pt x="320" y="645"/>
                  </a:lnTo>
                  <a:lnTo>
                    <a:pt x="320" y="645"/>
                  </a:lnTo>
                  <a:lnTo>
                    <a:pt x="297" y="643"/>
                  </a:lnTo>
                  <a:lnTo>
                    <a:pt x="271" y="638"/>
                  </a:lnTo>
                  <a:lnTo>
                    <a:pt x="245" y="632"/>
                  </a:lnTo>
                  <a:lnTo>
                    <a:pt x="221" y="623"/>
                  </a:lnTo>
                  <a:lnTo>
                    <a:pt x="333" y="511"/>
                  </a:lnTo>
                  <a:lnTo>
                    <a:pt x="333" y="511"/>
                  </a:lnTo>
                  <a:lnTo>
                    <a:pt x="353" y="509"/>
                  </a:lnTo>
                  <a:lnTo>
                    <a:pt x="370" y="502"/>
                  </a:lnTo>
                  <a:lnTo>
                    <a:pt x="387" y="491"/>
                  </a:lnTo>
                  <a:lnTo>
                    <a:pt x="403" y="478"/>
                  </a:lnTo>
                  <a:lnTo>
                    <a:pt x="554" y="327"/>
                  </a:lnTo>
                  <a:lnTo>
                    <a:pt x="554" y="327"/>
                  </a:lnTo>
                  <a:lnTo>
                    <a:pt x="567" y="310"/>
                  </a:lnTo>
                  <a:lnTo>
                    <a:pt x="578" y="290"/>
                  </a:lnTo>
                  <a:lnTo>
                    <a:pt x="584" y="269"/>
                  </a:lnTo>
                  <a:lnTo>
                    <a:pt x="587" y="247"/>
                  </a:lnTo>
                  <a:lnTo>
                    <a:pt x="587" y="247"/>
                  </a:lnTo>
                  <a:lnTo>
                    <a:pt x="584" y="225"/>
                  </a:lnTo>
                  <a:lnTo>
                    <a:pt x="578" y="204"/>
                  </a:lnTo>
                  <a:lnTo>
                    <a:pt x="567" y="184"/>
                  </a:lnTo>
                  <a:lnTo>
                    <a:pt x="554" y="167"/>
                  </a:lnTo>
                  <a:lnTo>
                    <a:pt x="554" y="167"/>
                  </a:lnTo>
                  <a:lnTo>
                    <a:pt x="554" y="167"/>
                  </a:lnTo>
                  <a:lnTo>
                    <a:pt x="537" y="152"/>
                  </a:lnTo>
                  <a:lnTo>
                    <a:pt x="515" y="141"/>
                  </a:lnTo>
                  <a:lnTo>
                    <a:pt x="496" y="134"/>
                  </a:lnTo>
                  <a:lnTo>
                    <a:pt x="474" y="132"/>
                  </a:lnTo>
                  <a:lnTo>
                    <a:pt x="474" y="132"/>
                  </a:lnTo>
                  <a:lnTo>
                    <a:pt x="452" y="134"/>
                  </a:lnTo>
                  <a:lnTo>
                    <a:pt x="431" y="141"/>
                  </a:lnTo>
                  <a:lnTo>
                    <a:pt x="411" y="152"/>
                  </a:lnTo>
                  <a:lnTo>
                    <a:pt x="394" y="167"/>
                  </a:lnTo>
                  <a:lnTo>
                    <a:pt x="240" y="318"/>
                  </a:lnTo>
                  <a:lnTo>
                    <a:pt x="240" y="318"/>
                  </a:lnTo>
                  <a:lnTo>
                    <a:pt x="227" y="333"/>
                  </a:lnTo>
                  <a:lnTo>
                    <a:pt x="87" y="474"/>
                  </a:lnTo>
                  <a:lnTo>
                    <a:pt x="87" y="474"/>
                  </a:lnTo>
                  <a:lnTo>
                    <a:pt x="82" y="457"/>
                  </a:lnTo>
                  <a:lnTo>
                    <a:pt x="78" y="437"/>
                  </a:lnTo>
                  <a:lnTo>
                    <a:pt x="76" y="418"/>
                  </a:lnTo>
                  <a:lnTo>
                    <a:pt x="76" y="398"/>
                  </a:lnTo>
                  <a:lnTo>
                    <a:pt x="76" y="398"/>
                  </a:lnTo>
                  <a:lnTo>
                    <a:pt x="76" y="375"/>
                  </a:lnTo>
                  <a:lnTo>
                    <a:pt x="80" y="351"/>
                  </a:lnTo>
                  <a:lnTo>
                    <a:pt x="85" y="329"/>
                  </a:lnTo>
                  <a:lnTo>
                    <a:pt x="93" y="305"/>
                  </a:lnTo>
                  <a:lnTo>
                    <a:pt x="104" y="284"/>
                  </a:lnTo>
                  <a:lnTo>
                    <a:pt x="115" y="262"/>
                  </a:lnTo>
                  <a:lnTo>
                    <a:pt x="130" y="243"/>
                  </a:lnTo>
                  <a:lnTo>
                    <a:pt x="147" y="225"/>
                  </a:lnTo>
                  <a:lnTo>
                    <a:pt x="299" y="72"/>
                  </a:lnTo>
                  <a:lnTo>
                    <a:pt x="299" y="72"/>
                  </a:lnTo>
                  <a:lnTo>
                    <a:pt x="318" y="54"/>
                  </a:lnTo>
                  <a:lnTo>
                    <a:pt x="338" y="41"/>
                  </a:lnTo>
                  <a:lnTo>
                    <a:pt x="359" y="28"/>
                  </a:lnTo>
                  <a:lnTo>
                    <a:pt x="381" y="18"/>
                  </a:lnTo>
                  <a:lnTo>
                    <a:pt x="403" y="11"/>
                  </a:lnTo>
                  <a:lnTo>
                    <a:pt x="426" y="5"/>
                  </a:lnTo>
                  <a:lnTo>
                    <a:pt x="450" y="2"/>
                  </a:lnTo>
                  <a:lnTo>
                    <a:pt x="474" y="0"/>
                  </a:lnTo>
                  <a:lnTo>
                    <a:pt x="474" y="0"/>
                  </a:lnTo>
                  <a:lnTo>
                    <a:pt x="498" y="2"/>
                  </a:lnTo>
                  <a:lnTo>
                    <a:pt x="519" y="5"/>
                  </a:lnTo>
                  <a:lnTo>
                    <a:pt x="543" y="11"/>
                  </a:lnTo>
                  <a:lnTo>
                    <a:pt x="567" y="18"/>
                  </a:lnTo>
                  <a:lnTo>
                    <a:pt x="589" y="28"/>
                  </a:lnTo>
                  <a:lnTo>
                    <a:pt x="608" y="41"/>
                  </a:lnTo>
                  <a:lnTo>
                    <a:pt x="630" y="54"/>
                  </a:lnTo>
                  <a:lnTo>
                    <a:pt x="647" y="72"/>
                  </a:lnTo>
                  <a:lnTo>
                    <a:pt x="647" y="72"/>
                  </a:lnTo>
                  <a:close/>
                  <a:moveTo>
                    <a:pt x="632" y="487"/>
                  </a:moveTo>
                  <a:lnTo>
                    <a:pt x="478" y="641"/>
                  </a:lnTo>
                  <a:lnTo>
                    <a:pt x="357" y="762"/>
                  </a:lnTo>
                  <a:lnTo>
                    <a:pt x="327" y="794"/>
                  </a:lnTo>
                  <a:lnTo>
                    <a:pt x="327" y="794"/>
                  </a:lnTo>
                  <a:lnTo>
                    <a:pt x="307" y="807"/>
                  </a:lnTo>
                  <a:lnTo>
                    <a:pt x="288" y="818"/>
                  </a:lnTo>
                  <a:lnTo>
                    <a:pt x="268" y="825"/>
                  </a:lnTo>
                  <a:lnTo>
                    <a:pt x="247" y="827"/>
                  </a:lnTo>
                  <a:lnTo>
                    <a:pt x="247" y="827"/>
                  </a:lnTo>
                  <a:lnTo>
                    <a:pt x="223" y="825"/>
                  </a:lnTo>
                  <a:lnTo>
                    <a:pt x="204" y="818"/>
                  </a:lnTo>
                  <a:lnTo>
                    <a:pt x="184" y="807"/>
                  </a:lnTo>
                  <a:lnTo>
                    <a:pt x="165" y="794"/>
                  </a:lnTo>
                  <a:lnTo>
                    <a:pt x="165" y="794"/>
                  </a:lnTo>
                  <a:lnTo>
                    <a:pt x="165" y="794"/>
                  </a:lnTo>
                  <a:lnTo>
                    <a:pt x="152" y="775"/>
                  </a:lnTo>
                  <a:lnTo>
                    <a:pt x="141" y="755"/>
                  </a:lnTo>
                  <a:lnTo>
                    <a:pt x="134" y="734"/>
                  </a:lnTo>
                  <a:lnTo>
                    <a:pt x="132" y="712"/>
                  </a:lnTo>
                  <a:lnTo>
                    <a:pt x="132" y="712"/>
                  </a:lnTo>
                  <a:lnTo>
                    <a:pt x="134" y="690"/>
                  </a:lnTo>
                  <a:lnTo>
                    <a:pt x="141" y="671"/>
                  </a:lnTo>
                  <a:lnTo>
                    <a:pt x="152" y="649"/>
                  </a:lnTo>
                  <a:lnTo>
                    <a:pt x="165" y="632"/>
                  </a:lnTo>
                  <a:lnTo>
                    <a:pt x="318" y="481"/>
                  </a:lnTo>
                  <a:lnTo>
                    <a:pt x="318" y="481"/>
                  </a:lnTo>
                  <a:lnTo>
                    <a:pt x="331" y="468"/>
                  </a:lnTo>
                  <a:lnTo>
                    <a:pt x="346" y="459"/>
                  </a:lnTo>
                  <a:lnTo>
                    <a:pt x="364" y="452"/>
                  </a:lnTo>
                  <a:lnTo>
                    <a:pt x="381" y="448"/>
                  </a:lnTo>
                  <a:lnTo>
                    <a:pt x="496" y="333"/>
                  </a:lnTo>
                  <a:lnTo>
                    <a:pt x="496" y="333"/>
                  </a:lnTo>
                  <a:lnTo>
                    <a:pt x="472" y="325"/>
                  </a:lnTo>
                  <a:lnTo>
                    <a:pt x="448" y="320"/>
                  </a:lnTo>
                  <a:lnTo>
                    <a:pt x="422" y="316"/>
                  </a:lnTo>
                  <a:lnTo>
                    <a:pt x="398" y="314"/>
                  </a:lnTo>
                  <a:lnTo>
                    <a:pt x="398" y="314"/>
                  </a:lnTo>
                  <a:lnTo>
                    <a:pt x="374" y="316"/>
                  </a:lnTo>
                  <a:lnTo>
                    <a:pt x="351" y="318"/>
                  </a:lnTo>
                  <a:lnTo>
                    <a:pt x="327" y="325"/>
                  </a:lnTo>
                  <a:lnTo>
                    <a:pt x="305" y="333"/>
                  </a:lnTo>
                  <a:lnTo>
                    <a:pt x="284" y="342"/>
                  </a:lnTo>
                  <a:lnTo>
                    <a:pt x="262" y="355"/>
                  </a:lnTo>
                  <a:lnTo>
                    <a:pt x="243" y="370"/>
                  </a:lnTo>
                  <a:lnTo>
                    <a:pt x="223" y="388"/>
                  </a:lnTo>
                  <a:lnTo>
                    <a:pt x="72" y="539"/>
                  </a:lnTo>
                  <a:lnTo>
                    <a:pt x="72" y="539"/>
                  </a:lnTo>
                  <a:lnTo>
                    <a:pt x="54" y="558"/>
                  </a:lnTo>
                  <a:lnTo>
                    <a:pt x="39" y="578"/>
                  </a:lnTo>
                  <a:lnTo>
                    <a:pt x="28" y="597"/>
                  </a:lnTo>
                  <a:lnTo>
                    <a:pt x="18" y="621"/>
                  </a:lnTo>
                  <a:lnTo>
                    <a:pt x="9" y="643"/>
                  </a:lnTo>
                  <a:lnTo>
                    <a:pt x="5" y="667"/>
                  </a:lnTo>
                  <a:lnTo>
                    <a:pt x="0" y="688"/>
                  </a:lnTo>
                  <a:lnTo>
                    <a:pt x="0" y="712"/>
                  </a:lnTo>
                  <a:lnTo>
                    <a:pt x="0" y="712"/>
                  </a:lnTo>
                  <a:lnTo>
                    <a:pt x="0" y="736"/>
                  </a:lnTo>
                  <a:lnTo>
                    <a:pt x="5" y="760"/>
                  </a:lnTo>
                  <a:lnTo>
                    <a:pt x="9" y="783"/>
                  </a:lnTo>
                  <a:lnTo>
                    <a:pt x="18" y="805"/>
                  </a:lnTo>
                  <a:lnTo>
                    <a:pt x="28" y="827"/>
                  </a:lnTo>
                  <a:lnTo>
                    <a:pt x="39" y="848"/>
                  </a:lnTo>
                  <a:lnTo>
                    <a:pt x="54" y="868"/>
                  </a:lnTo>
                  <a:lnTo>
                    <a:pt x="72" y="887"/>
                  </a:lnTo>
                  <a:lnTo>
                    <a:pt x="72" y="887"/>
                  </a:lnTo>
                  <a:lnTo>
                    <a:pt x="72" y="887"/>
                  </a:lnTo>
                  <a:lnTo>
                    <a:pt x="91" y="905"/>
                  </a:lnTo>
                  <a:lnTo>
                    <a:pt x="111" y="918"/>
                  </a:lnTo>
                  <a:lnTo>
                    <a:pt x="132" y="931"/>
                  </a:lnTo>
                  <a:lnTo>
                    <a:pt x="154" y="941"/>
                  </a:lnTo>
                  <a:lnTo>
                    <a:pt x="175" y="948"/>
                  </a:lnTo>
                  <a:lnTo>
                    <a:pt x="199" y="954"/>
                  </a:lnTo>
                  <a:lnTo>
                    <a:pt x="223" y="959"/>
                  </a:lnTo>
                  <a:lnTo>
                    <a:pt x="247" y="959"/>
                  </a:lnTo>
                  <a:lnTo>
                    <a:pt x="247" y="959"/>
                  </a:lnTo>
                  <a:lnTo>
                    <a:pt x="268" y="959"/>
                  </a:lnTo>
                  <a:lnTo>
                    <a:pt x="292" y="954"/>
                  </a:lnTo>
                  <a:lnTo>
                    <a:pt x="316" y="948"/>
                  </a:lnTo>
                  <a:lnTo>
                    <a:pt x="338" y="941"/>
                  </a:lnTo>
                  <a:lnTo>
                    <a:pt x="362" y="931"/>
                  </a:lnTo>
                  <a:lnTo>
                    <a:pt x="381" y="918"/>
                  </a:lnTo>
                  <a:lnTo>
                    <a:pt x="400" y="905"/>
                  </a:lnTo>
                  <a:lnTo>
                    <a:pt x="420" y="887"/>
                  </a:lnTo>
                  <a:lnTo>
                    <a:pt x="571" y="736"/>
                  </a:lnTo>
                  <a:lnTo>
                    <a:pt x="571" y="736"/>
                  </a:lnTo>
                  <a:lnTo>
                    <a:pt x="589" y="716"/>
                  </a:lnTo>
                  <a:lnTo>
                    <a:pt x="604" y="697"/>
                  </a:lnTo>
                  <a:lnTo>
                    <a:pt x="617" y="675"/>
                  </a:lnTo>
                  <a:lnTo>
                    <a:pt x="625" y="654"/>
                  </a:lnTo>
                  <a:lnTo>
                    <a:pt x="634" y="632"/>
                  </a:lnTo>
                  <a:lnTo>
                    <a:pt x="641" y="608"/>
                  </a:lnTo>
                  <a:lnTo>
                    <a:pt x="643" y="584"/>
                  </a:lnTo>
                  <a:lnTo>
                    <a:pt x="645" y="561"/>
                  </a:lnTo>
                  <a:lnTo>
                    <a:pt x="645" y="561"/>
                  </a:lnTo>
                  <a:lnTo>
                    <a:pt x="643" y="541"/>
                  </a:lnTo>
                  <a:lnTo>
                    <a:pt x="641" y="524"/>
                  </a:lnTo>
                  <a:lnTo>
                    <a:pt x="638" y="504"/>
                  </a:lnTo>
                  <a:lnTo>
                    <a:pt x="632" y="487"/>
                  </a:lnTo>
                  <a:lnTo>
                    <a:pt x="632" y="4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Freeform 6"/>
            <p:cNvSpPr>
              <a:spLocks noEditPoints="1"/>
            </p:cNvSpPr>
            <p:nvPr/>
          </p:nvSpPr>
          <p:spPr bwMode="auto">
            <a:xfrm>
              <a:off x="3603266" y="2062979"/>
              <a:ext cx="515143" cy="474936"/>
            </a:xfrm>
            <a:custGeom>
              <a:avLst/>
              <a:gdLst>
                <a:gd name="T0" fmla="*/ 974 w 1025"/>
                <a:gd name="T1" fmla="*/ 2 h 945"/>
                <a:gd name="T2" fmla="*/ 1015 w 1025"/>
                <a:gd name="T3" fmla="*/ 28 h 945"/>
                <a:gd name="T4" fmla="*/ 1025 w 1025"/>
                <a:gd name="T5" fmla="*/ 631 h 945"/>
                <a:gd name="T6" fmla="*/ 1015 w 1025"/>
                <a:gd name="T7" fmla="*/ 667 h 945"/>
                <a:gd name="T8" fmla="*/ 974 w 1025"/>
                <a:gd name="T9" fmla="*/ 694 h 945"/>
                <a:gd name="T10" fmla="*/ 925 w 1025"/>
                <a:gd name="T11" fmla="*/ 627 h 945"/>
                <a:gd name="T12" fmla="*/ 81 w 1025"/>
                <a:gd name="T13" fmla="*/ 627 h 945"/>
                <a:gd name="T14" fmla="*/ 432 w 1025"/>
                <a:gd name="T15" fmla="*/ 674 h 945"/>
                <a:gd name="T16" fmla="*/ 50 w 1025"/>
                <a:gd name="T17" fmla="*/ 694 h 945"/>
                <a:gd name="T18" fmla="*/ 10 w 1025"/>
                <a:gd name="T19" fmla="*/ 667 h 945"/>
                <a:gd name="T20" fmla="*/ 0 w 1025"/>
                <a:gd name="T21" fmla="*/ 65 h 945"/>
                <a:gd name="T22" fmla="*/ 10 w 1025"/>
                <a:gd name="T23" fmla="*/ 28 h 945"/>
                <a:gd name="T24" fmla="*/ 50 w 1025"/>
                <a:gd name="T25" fmla="*/ 2 h 945"/>
                <a:gd name="T26" fmla="*/ 702 w 1025"/>
                <a:gd name="T27" fmla="*/ 391 h 945"/>
                <a:gd name="T28" fmla="*/ 702 w 1025"/>
                <a:gd name="T29" fmla="*/ 375 h 945"/>
                <a:gd name="T30" fmla="*/ 899 w 1025"/>
                <a:gd name="T31" fmla="*/ 314 h 945"/>
                <a:gd name="T32" fmla="*/ 806 w 1025"/>
                <a:gd name="T33" fmla="*/ 255 h 945"/>
                <a:gd name="T34" fmla="*/ 806 w 1025"/>
                <a:gd name="T35" fmla="*/ 239 h 945"/>
                <a:gd name="T36" fmla="*/ 899 w 1025"/>
                <a:gd name="T37" fmla="*/ 184 h 945"/>
                <a:gd name="T38" fmla="*/ 806 w 1025"/>
                <a:gd name="T39" fmla="*/ 146 h 945"/>
                <a:gd name="T40" fmla="*/ 806 w 1025"/>
                <a:gd name="T41" fmla="*/ 130 h 945"/>
                <a:gd name="T42" fmla="*/ 775 w 1025"/>
                <a:gd name="T43" fmla="*/ 130 h 945"/>
                <a:gd name="T44" fmla="*/ 300 w 1025"/>
                <a:gd name="T45" fmla="*/ 462 h 945"/>
                <a:gd name="T46" fmla="*/ 251 w 1025"/>
                <a:gd name="T47" fmla="*/ 462 h 945"/>
                <a:gd name="T48" fmla="*/ 310 w 1025"/>
                <a:gd name="T49" fmla="*/ 280 h 945"/>
                <a:gd name="T50" fmla="*/ 395 w 1025"/>
                <a:gd name="T51" fmla="*/ 330 h 945"/>
                <a:gd name="T52" fmla="*/ 467 w 1025"/>
                <a:gd name="T53" fmla="*/ 219 h 945"/>
                <a:gd name="T54" fmla="*/ 497 w 1025"/>
                <a:gd name="T55" fmla="*/ 168 h 945"/>
                <a:gd name="T56" fmla="*/ 402 w 1025"/>
                <a:gd name="T57" fmla="*/ 201 h 945"/>
                <a:gd name="T58" fmla="*/ 335 w 1025"/>
                <a:gd name="T59" fmla="*/ 249 h 945"/>
                <a:gd name="T60" fmla="*/ 138 w 1025"/>
                <a:gd name="T61" fmla="*/ 314 h 945"/>
                <a:gd name="T62" fmla="*/ 227 w 1025"/>
                <a:gd name="T63" fmla="*/ 357 h 945"/>
                <a:gd name="T64" fmla="*/ 465 w 1025"/>
                <a:gd name="T65" fmla="*/ 462 h 945"/>
                <a:gd name="T66" fmla="*/ 465 w 1025"/>
                <a:gd name="T67" fmla="*/ 462 h 945"/>
                <a:gd name="T68" fmla="*/ 440 w 1025"/>
                <a:gd name="T69" fmla="*/ 373 h 945"/>
                <a:gd name="T70" fmla="*/ 320 w 1025"/>
                <a:gd name="T71" fmla="*/ 462 h 945"/>
                <a:gd name="T72" fmla="*/ 320 w 1025"/>
                <a:gd name="T73" fmla="*/ 462 h 945"/>
                <a:gd name="T74" fmla="*/ 653 w 1025"/>
                <a:gd name="T75" fmla="*/ 337 h 945"/>
                <a:gd name="T76" fmla="*/ 592 w 1025"/>
                <a:gd name="T77" fmla="*/ 416 h 945"/>
                <a:gd name="T78" fmla="*/ 588 w 1025"/>
                <a:gd name="T79" fmla="*/ 661 h 945"/>
                <a:gd name="T80" fmla="*/ 546 w 1025"/>
                <a:gd name="T81" fmla="*/ 602 h 945"/>
                <a:gd name="T82" fmla="*/ 497 w 1025"/>
                <a:gd name="T83" fmla="*/ 578 h 945"/>
                <a:gd name="T84" fmla="*/ 495 w 1025"/>
                <a:gd name="T85" fmla="*/ 639 h 945"/>
                <a:gd name="T86" fmla="*/ 542 w 1025"/>
                <a:gd name="T87" fmla="*/ 753 h 945"/>
                <a:gd name="T88" fmla="*/ 592 w 1025"/>
                <a:gd name="T89" fmla="*/ 945 h 945"/>
                <a:gd name="T90" fmla="*/ 824 w 1025"/>
                <a:gd name="T91" fmla="*/ 891 h 945"/>
                <a:gd name="T92" fmla="*/ 854 w 1025"/>
                <a:gd name="T93" fmla="*/ 582 h 945"/>
                <a:gd name="T94" fmla="*/ 799 w 1025"/>
                <a:gd name="T95" fmla="*/ 531 h 945"/>
                <a:gd name="T96" fmla="*/ 789 w 1025"/>
                <a:gd name="T97" fmla="*/ 588 h 945"/>
                <a:gd name="T98" fmla="*/ 732 w 1025"/>
                <a:gd name="T99" fmla="*/ 487 h 945"/>
                <a:gd name="T100" fmla="*/ 724 w 1025"/>
                <a:gd name="T101" fmla="*/ 473 h 945"/>
                <a:gd name="T102" fmla="*/ 670 w 1025"/>
                <a:gd name="T103" fmla="*/ 546 h 945"/>
                <a:gd name="T104" fmla="*/ 54 w 1025"/>
                <a:gd name="T105" fmla="*/ 247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25" h="945">
                  <a:moveTo>
                    <a:pt x="65" y="0"/>
                  </a:moveTo>
                  <a:lnTo>
                    <a:pt x="960" y="0"/>
                  </a:lnTo>
                  <a:lnTo>
                    <a:pt x="960" y="0"/>
                  </a:lnTo>
                  <a:lnTo>
                    <a:pt x="974" y="2"/>
                  </a:lnTo>
                  <a:lnTo>
                    <a:pt x="986" y="4"/>
                  </a:lnTo>
                  <a:lnTo>
                    <a:pt x="996" y="10"/>
                  </a:lnTo>
                  <a:lnTo>
                    <a:pt x="1007" y="18"/>
                  </a:lnTo>
                  <a:lnTo>
                    <a:pt x="1015" y="28"/>
                  </a:lnTo>
                  <a:lnTo>
                    <a:pt x="1021" y="38"/>
                  </a:lnTo>
                  <a:lnTo>
                    <a:pt x="1025" y="50"/>
                  </a:lnTo>
                  <a:lnTo>
                    <a:pt x="1025" y="65"/>
                  </a:lnTo>
                  <a:lnTo>
                    <a:pt x="1025" y="631"/>
                  </a:lnTo>
                  <a:lnTo>
                    <a:pt x="1025" y="631"/>
                  </a:lnTo>
                  <a:lnTo>
                    <a:pt x="1025" y="643"/>
                  </a:lnTo>
                  <a:lnTo>
                    <a:pt x="1021" y="655"/>
                  </a:lnTo>
                  <a:lnTo>
                    <a:pt x="1015" y="667"/>
                  </a:lnTo>
                  <a:lnTo>
                    <a:pt x="1007" y="676"/>
                  </a:lnTo>
                  <a:lnTo>
                    <a:pt x="996" y="684"/>
                  </a:lnTo>
                  <a:lnTo>
                    <a:pt x="986" y="690"/>
                  </a:lnTo>
                  <a:lnTo>
                    <a:pt x="974" y="694"/>
                  </a:lnTo>
                  <a:lnTo>
                    <a:pt x="960" y="696"/>
                  </a:lnTo>
                  <a:lnTo>
                    <a:pt x="919" y="696"/>
                  </a:lnTo>
                  <a:lnTo>
                    <a:pt x="919" y="696"/>
                  </a:lnTo>
                  <a:lnTo>
                    <a:pt x="925" y="627"/>
                  </a:lnTo>
                  <a:lnTo>
                    <a:pt x="946" y="627"/>
                  </a:lnTo>
                  <a:lnTo>
                    <a:pt x="946" y="61"/>
                  </a:lnTo>
                  <a:lnTo>
                    <a:pt x="81" y="61"/>
                  </a:lnTo>
                  <a:lnTo>
                    <a:pt x="81" y="627"/>
                  </a:lnTo>
                  <a:lnTo>
                    <a:pt x="391" y="627"/>
                  </a:lnTo>
                  <a:lnTo>
                    <a:pt x="418" y="653"/>
                  </a:lnTo>
                  <a:lnTo>
                    <a:pt x="418" y="653"/>
                  </a:lnTo>
                  <a:lnTo>
                    <a:pt x="432" y="674"/>
                  </a:lnTo>
                  <a:lnTo>
                    <a:pt x="444" y="696"/>
                  </a:lnTo>
                  <a:lnTo>
                    <a:pt x="65" y="696"/>
                  </a:lnTo>
                  <a:lnTo>
                    <a:pt x="65" y="696"/>
                  </a:lnTo>
                  <a:lnTo>
                    <a:pt x="50" y="694"/>
                  </a:lnTo>
                  <a:lnTo>
                    <a:pt x="38" y="690"/>
                  </a:lnTo>
                  <a:lnTo>
                    <a:pt x="28" y="684"/>
                  </a:lnTo>
                  <a:lnTo>
                    <a:pt x="18" y="676"/>
                  </a:lnTo>
                  <a:lnTo>
                    <a:pt x="10" y="667"/>
                  </a:lnTo>
                  <a:lnTo>
                    <a:pt x="4" y="655"/>
                  </a:lnTo>
                  <a:lnTo>
                    <a:pt x="0" y="643"/>
                  </a:lnTo>
                  <a:lnTo>
                    <a:pt x="0" y="631"/>
                  </a:lnTo>
                  <a:lnTo>
                    <a:pt x="0" y="65"/>
                  </a:lnTo>
                  <a:lnTo>
                    <a:pt x="0" y="65"/>
                  </a:lnTo>
                  <a:lnTo>
                    <a:pt x="0" y="50"/>
                  </a:lnTo>
                  <a:lnTo>
                    <a:pt x="4" y="38"/>
                  </a:lnTo>
                  <a:lnTo>
                    <a:pt x="10" y="28"/>
                  </a:lnTo>
                  <a:lnTo>
                    <a:pt x="18" y="18"/>
                  </a:lnTo>
                  <a:lnTo>
                    <a:pt x="28" y="10"/>
                  </a:lnTo>
                  <a:lnTo>
                    <a:pt x="38" y="4"/>
                  </a:lnTo>
                  <a:lnTo>
                    <a:pt x="50" y="2"/>
                  </a:lnTo>
                  <a:lnTo>
                    <a:pt x="65" y="0"/>
                  </a:lnTo>
                  <a:lnTo>
                    <a:pt x="65" y="0"/>
                  </a:lnTo>
                  <a:close/>
                  <a:moveTo>
                    <a:pt x="702" y="375"/>
                  </a:moveTo>
                  <a:lnTo>
                    <a:pt x="702" y="391"/>
                  </a:lnTo>
                  <a:lnTo>
                    <a:pt x="899" y="391"/>
                  </a:lnTo>
                  <a:lnTo>
                    <a:pt x="899" y="375"/>
                  </a:lnTo>
                  <a:lnTo>
                    <a:pt x="702" y="375"/>
                  </a:lnTo>
                  <a:lnTo>
                    <a:pt x="702" y="375"/>
                  </a:lnTo>
                  <a:close/>
                  <a:moveTo>
                    <a:pt x="702" y="314"/>
                  </a:moveTo>
                  <a:lnTo>
                    <a:pt x="702" y="330"/>
                  </a:lnTo>
                  <a:lnTo>
                    <a:pt x="899" y="330"/>
                  </a:lnTo>
                  <a:lnTo>
                    <a:pt x="899" y="314"/>
                  </a:lnTo>
                  <a:lnTo>
                    <a:pt x="702" y="314"/>
                  </a:lnTo>
                  <a:lnTo>
                    <a:pt x="702" y="314"/>
                  </a:lnTo>
                  <a:close/>
                  <a:moveTo>
                    <a:pt x="806" y="239"/>
                  </a:moveTo>
                  <a:lnTo>
                    <a:pt x="806" y="255"/>
                  </a:lnTo>
                  <a:lnTo>
                    <a:pt x="899" y="255"/>
                  </a:lnTo>
                  <a:lnTo>
                    <a:pt x="899" y="239"/>
                  </a:lnTo>
                  <a:lnTo>
                    <a:pt x="806" y="239"/>
                  </a:lnTo>
                  <a:lnTo>
                    <a:pt x="806" y="239"/>
                  </a:lnTo>
                  <a:close/>
                  <a:moveTo>
                    <a:pt x="806" y="184"/>
                  </a:moveTo>
                  <a:lnTo>
                    <a:pt x="806" y="201"/>
                  </a:lnTo>
                  <a:lnTo>
                    <a:pt x="899" y="201"/>
                  </a:lnTo>
                  <a:lnTo>
                    <a:pt x="899" y="184"/>
                  </a:lnTo>
                  <a:lnTo>
                    <a:pt x="806" y="184"/>
                  </a:lnTo>
                  <a:lnTo>
                    <a:pt x="806" y="184"/>
                  </a:lnTo>
                  <a:close/>
                  <a:moveTo>
                    <a:pt x="806" y="130"/>
                  </a:moveTo>
                  <a:lnTo>
                    <a:pt x="806" y="146"/>
                  </a:lnTo>
                  <a:lnTo>
                    <a:pt x="899" y="146"/>
                  </a:lnTo>
                  <a:lnTo>
                    <a:pt x="899" y="130"/>
                  </a:lnTo>
                  <a:lnTo>
                    <a:pt x="806" y="130"/>
                  </a:lnTo>
                  <a:lnTo>
                    <a:pt x="806" y="130"/>
                  </a:lnTo>
                  <a:close/>
                  <a:moveTo>
                    <a:pt x="590" y="130"/>
                  </a:moveTo>
                  <a:lnTo>
                    <a:pt x="590" y="278"/>
                  </a:lnTo>
                  <a:lnTo>
                    <a:pt x="775" y="278"/>
                  </a:lnTo>
                  <a:lnTo>
                    <a:pt x="775" y="130"/>
                  </a:lnTo>
                  <a:lnTo>
                    <a:pt x="590" y="130"/>
                  </a:lnTo>
                  <a:lnTo>
                    <a:pt x="590" y="130"/>
                  </a:lnTo>
                  <a:close/>
                  <a:moveTo>
                    <a:pt x="251" y="462"/>
                  </a:moveTo>
                  <a:lnTo>
                    <a:pt x="300" y="462"/>
                  </a:lnTo>
                  <a:lnTo>
                    <a:pt x="300" y="322"/>
                  </a:lnTo>
                  <a:lnTo>
                    <a:pt x="251" y="322"/>
                  </a:lnTo>
                  <a:lnTo>
                    <a:pt x="251" y="462"/>
                  </a:lnTo>
                  <a:lnTo>
                    <a:pt x="251" y="462"/>
                  </a:lnTo>
                  <a:close/>
                  <a:moveTo>
                    <a:pt x="138" y="314"/>
                  </a:moveTo>
                  <a:lnTo>
                    <a:pt x="160" y="345"/>
                  </a:lnTo>
                  <a:lnTo>
                    <a:pt x="257" y="278"/>
                  </a:lnTo>
                  <a:lnTo>
                    <a:pt x="310" y="280"/>
                  </a:lnTo>
                  <a:lnTo>
                    <a:pt x="341" y="312"/>
                  </a:lnTo>
                  <a:lnTo>
                    <a:pt x="343" y="314"/>
                  </a:lnTo>
                  <a:lnTo>
                    <a:pt x="349" y="316"/>
                  </a:lnTo>
                  <a:lnTo>
                    <a:pt x="395" y="330"/>
                  </a:lnTo>
                  <a:lnTo>
                    <a:pt x="414" y="337"/>
                  </a:lnTo>
                  <a:lnTo>
                    <a:pt x="418" y="316"/>
                  </a:lnTo>
                  <a:lnTo>
                    <a:pt x="436" y="225"/>
                  </a:lnTo>
                  <a:lnTo>
                    <a:pt x="467" y="219"/>
                  </a:lnTo>
                  <a:lnTo>
                    <a:pt x="473" y="247"/>
                  </a:lnTo>
                  <a:lnTo>
                    <a:pt x="507" y="215"/>
                  </a:lnTo>
                  <a:lnTo>
                    <a:pt x="542" y="180"/>
                  </a:lnTo>
                  <a:lnTo>
                    <a:pt x="497" y="168"/>
                  </a:lnTo>
                  <a:lnTo>
                    <a:pt x="450" y="156"/>
                  </a:lnTo>
                  <a:lnTo>
                    <a:pt x="458" y="184"/>
                  </a:lnTo>
                  <a:lnTo>
                    <a:pt x="410" y="197"/>
                  </a:lnTo>
                  <a:lnTo>
                    <a:pt x="402" y="201"/>
                  </a:lnTo>
                  <a:lnTo>
                    <a:pt x="400" y="209"/>
                  </a:lnTo>
                  <a:lnTo>
                    <a:pt x="385" y="288"/>
                  </a:lnTo>
                  <a:lnTo>
                    <a:pt x="363" y="282"/>
                  </a:lnTo>
                  <a:lnTo>
                    <a:pt x="335" y="249"/>
                  </a:lnTo>
                  <a:lnTo>
                    <a:pt x="331" y="247"/>
                  </a:lnTo>
                  <a:lnTo>
                    <a:pt x="326" y="245"/>
                  </a:lnTo>
                  <a:lnTo>
                    <a:pt x="253" y="235"/>
                  </a:lnTo>
                  <a:lnTo>
                    <a:pt x="138" y="314"/>
                  </a:lnTo>
                  <a:lnTo>
                    <a:pt x="138" y="314"/>
                  </a:lnTo>
                  <a:close/>
                  <a:moveTo>
                    <a:pt x="180" y="462"/>
                  </a:moveTo>
                  <a:lnTo>
                    <a:pt x="227" y="462"/>
                  </a:lnTo>
                  <a:lnTo>
                    <a:pt x="227" y="357"/>
                  </a:lnTo>
                  <a:lnTo>
                    <a:pt x="180" y="357"/>
                  </a:lnTo>
                  <a:lnTo>
                    <a:pt x="180" y="462"/>
                  </a:lnTo>
                  <a:lnTo>
                    <a:pt x="180" y="462"/>
                  </a:lnTo>
                  <a:close/>
                  <a:moveTo>
                    <a:pt x="465" y="462"/>
                  </a:moveTo>
                  <a:lnTo>
                    <a:pt x="511" y="462"/>
                  </a:lnTo>
                  <a:lnTo>
                    <a:pt x="511" y="259"/>
                  </a:lnTo>
                  <a:lnTo>
                    <a:pt x="465" y="259"/>
                  </a:lnTo>
                  <a:lnTo>
                    <a:pt x="465" y="462"/>
                  </a:lnTo>
                  <a:lnTo>
                    <a:pt x="465" y="462"/>
                  </a:lnTo>
                  <a:close/>
                  <a:moveTo>
                    <a:pt x="393" y="462"/>
                  </a:moveTo>
                  <a:lnTo>
                    <a:pt x="440" y="462"/>
                  </a:lnTo>
                  <a:lnTo>
                    <a:pt x="440" y="373"/>
                  </a:lnTo>
                  <a:lnTo>
                    <a:pt x="393" y="373"/>
                  </a:lnTo>
                  <a:lnTo>
                    <a:pt x="393" y="462"/>
                  </a:lnTo>
                  <a:lnTo>
                    <a:pt x="393" y="462"/>
                  </a:lnTo>
                  <a:close/>
                  <a:moveTo>
                    <a:pt x="320" y="462"/>
                  </a:moveTo>
                  <a:lnTo>
                    <a:pt x="369" y="462"/>
                  </a:lnTo>
                  <a:lnTo>
                    <a:pt x="369" y="347"/>
                  </a:lnTo>
                  <a:lnTo>
                    <a:pt x="320" y="347"/>
                  </a:lnTo>
                  <a:lnTo>
                    <a:pt x="320" y="462"/>
                  </a:lnTo>
                  <a:lnTo>
                    <a:pt x="320" y="462"/>
                  </a:lnTo>
                  <a:close/>
                  <a:moveTo>
                    <a:pt x="670" y="546"/>
                  </a:moveTo>
                  <a:lnTo>
                    <a:pt x="670" y="546"/>
                  </a:lnTo>
                  <a:lnTo>
                    <a:pt x="653" y="337"/>
                  </a:lnTo>
                  <a:lnTo>
                    <a:pt x="653" y="337"/>
                  </a:lnTo>
                  <a:lnTo>
                    <a:pt x="594" y="335"/>
                  </a:lnTo>
                  <a:lnTo>
                    <a:pt x="594" y="335"/>
                  </a:lnTo>
                  <a:lnTo>
                    <a:pt x="592" y="416"/>
                  </a:lnTo>
                  <a:lnTo>
                    <a:pt x="590" y="497"/>
                  </a:lnTo>
                  <a:lnTo>
                    <a:pt x="590" y="580"/>
                  </a:lnTo>
                  <a:lnTo>
                    <a:pt x="588" y="661"/>
                  </a:lnTo>
                  <a:lnTo>
                    <a:pt x="588" y="661"/>
                  </a:lnTo>
                  <a:lnTo>
                    <a:pt x="574" y="635"/>
                  </a:lnTo>
                  <a:lnTo>
                    <a:pt x="566" y="625"/>
                  </a:lnTo>
                  <a:lnTo>
                    <a:pt x="558" y="613"/>
                  </a:lnTo>
                  <a:lnTo>
                    <a:pt x="546" y="602"/>
                  </a:lnTo>
                  <a:lnTo>
                    <a:pt x="532" y="592"/>
                  </a:lnTo>
                  <a:lnTo>
                    <a:pt x="515" y="584"/>
                  </a:lnTo>
                  <a:lnTo>
                    <a:pt x="497" y="578"/>
                  </a:lnTo>
                  <a:lnTo>
                    <a:pt x="497" y="578"/>
                  </a:lnTo>
                  <a:lnTo>
                    <a:pt x="471" y="604"/>
                  </a:lnTo>
                  <a:lnTo>
                    <a:pt x="471" y="604"/>
                  </a:lnTo>
                  <a:lnTo>
                    <a:pt x="485" y="621"/>
                  </a:lnTo>
                  <a:lnTo>
                    <a:pt x="495" y="639"/>
                  </a:lnTo>
                  <a:lnTo>
                    <a:pt x="505" y="655"/>
                  </a:lnTo>
                  <a:lnTo>
                    <a:pt x="515" y="676"/>
                  </a:lnTo>
                  <a:lnTo>
                    <a:pt x="529" y="714"/>
                  </a:lnTo>
                  <a:lnTo>
                    <a:pt x="542" y="753"/>
                  </a:lnTo>
                  <a:lnTo>
                    <a:pt x="554" y="868"/>
                  </a:lnTo>
                  <a:lnTo>
                    <a:pt x="554" y="868"/>
                  </a:lnTo>
                  <a:lnTo>
                    <a:pt x="592" y="945"/>
                  </a:lnTo>
                  <a:lnTo>
                    <a:pt x="592" y="945"/>
                  </a:lnTo>
                  <a:lnTo>
                    <a:pt x="802" y="939"/>
                  </a:lnTo>
                  <a:lnTo>
                    <a:pt x="802" y="939"/>
                  </a:lnTo>
                  <a:lnTo>
                    <a:pt x="824" y="891"/>
                  </a:lnTo>
                  <a:lnTo>
                    <a:pt x="824" y="891"/>
                  </a:lnTo>
                  <a:lnTo>
                    <a:pt x="834" y="812"/>
                  </a:lnTo>
                  <a:lnTo>
                    <a:pt x="844" y="718"/>
                  </a:lnTo>
                  <a:lnTo>
                    <a:pt x="852" y="625"/>
                  </a:lnTo>
                  <a:lnTo>
                    <a:pt x="854" y="582"/>
                  </a:lnTo>
                  <a:lnTo>
                    <a:pt x="854" y="546"/>
                  </a:lnTo>
                  <a:lnTo>
                    <a:pt x="854" y="546"/>
                  </a:lnTo>
                  <a:lnTo>
                    <a:pt x="826" y="540"/>
                  </a:lnTo>
                  <a:lnTo>
                    <a:pt x="799" y="531"/>
                  </a:lnTo>
                  <a:lnTo>
                    <a:pt x="799" y="531"/>
                  </a:lnTo>
                  <a:lnTo>
                    <a:pt x="793" y="560"/>
                  </a:lnTo>
                  <a:lnTo>
                    <a:pt x="789" y="588"/>
                  </a:lnTo>
                  <a:lnTo>
                    <a:pt x="789" y="588"/>
                  </a:lnTo>
                  <a:lnTo>
                    <a:pt x="785" y="497"/>
                  </a:lnTo>
                  <a:lnTo>
                    <a:pt x="785" y="497"/>
                  </a:lnTo>
                  <a:lnTo>
                    <a:pt x="732" y="487"/>
                  </a:lnTo>
                  <a:lnTo>
                    <a:pt x="732" y="487"/>
                  </a:lnTo>
                  <a:lnTo>
                    <a:pt x="728" y="511"/>
                  </a:lnTo>
                  <a:lnTo>
                    <a:pt x="728" y="511"/>
                  </a:lnTo>
                  <a:lnTo>
                    <a:pt x="724" y="473"/>
                  </a:lnTo>
                  <a:lnTo>
                    <a:pt x="724" y="473"/>
                  </a:lnTo>
                  <a:lnTo>
                    <a:pt x="676" y="466"/>
                  </a:lnTo>
                  <a:lnTo>
                    <a:pt x="676" y="466"/>
                  </a:lnTo>
                  <a:lnTo>
                    <a:pt x="670" y="546"/>
                  </a:lnTo>
                  <a:lnTo>
                    <a:pt x="670" y="546"/>
                  </a:lnTo>
                  <a:close/>
                  <a:moveTo>
                    <a:pt x="26" y="247"/>
                  </a:moveTo>
                  <a:lnTo>
                    <a:pt x="26" y="430"/>
                  </a:lnTo>
                  <a:lnTo>
                    <a:pt x="54" y="430"/>
                  </a:lnTo>
                  <a:lnTo>
                    <a:pt x="54" y="247"/>
                  </a:lnTo>
                  <a:lnTo>
                    <a:pt x="26" y="2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reeform 273"/>
            <p:cNvSpPr>
              <a:spLocks noEditPoints="1"/>
            </p:cNvSpPr>
            <p:nvPr/>
          </p:nvSpPr>
          <p:spPr bwMode="auto">
            <a:xfrm>
              <a:off x="4181325" y="2929768"/>
              <a:ext cx="478899" cy="504000"/>
            </a:xfrm>
            <a:custGeom>
              <a:avLst/>
              <a:gdLst>
                <a:gd name="T0" fmla="*/ 212 w 263"/>
                <a:gd name="T1" fmla="*/ 260 h 260"/>
                <a:gd name="T2" fmla="*/ 0 w 263"/>
                <a:gd name="T3" fmla="*/ 260 h 260"/>
                <a:gd name="T4" fmla="*/ 155 w 263"/>
                <a:gd name="T5" fmla="*/ 0 h 260"/>
                <a:gd name="T6" fmla="*/ 263 w 263"/>
                <a:gd name="T7" fmla="*/ 0 h 260"/>
                <a:gd name="T8" fmla="*/ 212 w 263"/>
                <a:gd name="T9" fmla="*/ 260 h 260"/>
                <a:gd name="T10" fmla="*/ 108 w 263"/>
                <a:gd name="T11" fmla="*/ 250 h 260"/>
                <a:gd name="T12" fmla="*/ 124 w 263"/>
                <a:gd name="T13" fmla="*/ 250 h 260"/>
                <a:gd name="T14" fmla="*/ 139 w 263"/>
                <a:gd name="T15" fmla="*/ 203 h 260"/>
                <a:gd name="T16" fmla="*/ 124 w 263"/>
                <a:gd name="T17" fmla="*/ 203 h 260"/>
                <a:gd name="T18" fmla="*/ 108 w 263"/>
                <a:gd name="T19" fmla="*/ 250 h 260"/>
                <a:gd name="T20" fmla="*/ 147 w 263"/>
                <a:gd name="T21" fmla="*/ 135 h 260"/>
                <a:gd name="T22" fmla="*/ 133 w 263"/>
                <a:gd name="T23" fmla="*/ 177 h 260"/>
                <a:gd name="T24" fmla="*/ 148 w 263"/>
                <a:gd name="T25" fmla="*/ 177 h 260"/>
                <a:gd name="T26" fmla="*/ 163 w 263"/>
                <a:gd name="T27" fmla="*/ 135 h 260"/>
                <a:gd name="T28" fmla="*/ 147 w 263"/>
                <a:gd name="T29" fmla="*/ 135 h 260"/>
                <a:gd name="T30" fmla="*/ 156 w 263"/>
                <a:gd name="T31" fmla="*/ 109 h 260"/>
                <a:gd name="T32" fmla="*/ 172 w 263"/>
                <a:gd name="T33" fmla="*/ 109 h 260"/>
                <a:gd name="T34" fmla="*/ 186 w 263"/>
                <a:gd name="T35" fmla="*/ 68 h 260"/>
                <a:gd name="T36" fmla="*/ 170 w 263"/>
                <a:gd name="T37" fmla="*/ 68 h 260"/>
                <a:gd name="T38" fmla="*/ 156 w 263"/>
                <a:gd name="T39" fmla="*/ 109 h 260"/>
                <a:gd name="T40" fmla="*/ 190 w 263"/>
                <a:gd name="T41" fmla="*/ 10 h 260"/>
                <a:gd name="T42" fmla="*/ 178 w 263"/>
                <a:gd name="T43" fmla="*/ 47 h 260"/>
                <a:gd name="T44" fmla="*/ 194 w 263"/>
                <a:gd name="T45" fmla="*/ 47 h 260"/>
                <a:gd name="T46" fmla="*/ 205 w 263"/>
                <a:gd name="T47" fmla="*/ 10 h 260"/>
                <a:gd name="T48" fmla="*/ 190 w 263"/>
                <a:gd name="T49" fmla="*/ 1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3" h="260">
                  <a:moveTo>
                    <a:pt x="212" y="260"/>
                  </a:moveTo>
                  <a:lnTo>
                    <a:pt x="0" y="260"/>
                  </a:lnTo>
                  <a:lnTo>
                    <a:pt x="155" y="0"/>
                  </a:lnTo>
                  <a:lnTo>
                    <a:pt x="263" y="0"/>
                  </a:lnTo>
                  <a:lnTo>
                    <a:pt x="212" y="260"/>
                  </a:lnTo>
                  <a:close/>
                  <a:moveTo>
                    <a:pt x="108" y="250"/>
                  </a:moveTo>
                  <a:lnTo>
                    <a:pt x="124" y="250"/>
                  </a:lnTo>
                  <a:lnTo>
                    <a:pt x="139" y="203"/>
                  </a:lnTo>
                  <a:lnTo>
                    <a:pt x="124" y="203"/>
                  </a:lnTo>
                  <a:lnTo>
                    <a:pt x="108" y="250"/>
                  </a:lnTo>
                  <a:close/>
                  <a:moveTo>
                    <a:pt x="147" y="135"/>
                  </a:moveTo>
                  <a:lnTo>
                    <a:pt x="133" y="177"/>
                  </a:lnTo>
                  <a:lnTo>
                    <a:pt x="148" y="177"/>
                  </a:lnTo>
                  <a:lnTo>
                    <a:pt x="163" y="135"/>
                  </a:lnTo>
                  <a:lnTo>
                    <a:pt x="147" y="135"/>
                  </a:lnTo>
                  <a:close/>
                  <a:moveTo>
                    <a:pt x="156" y="109"/>
                  </a:moveTo>
                  <a:lnTo>
                    <a:pt x="172" y="109"/>
                  </a:lnTo>
                  <a:lnTo>
                    <a:pt x="186" y="68"/>
                  </a:lnTo>
                  <a:lnTo>
                    <a:pt x="170" y="68"/>
                  </a:lnTo>
                  <a:lnTo>
                    <a:pt x="156" y="109"/>
                  </a:lnTo>
                  <a:close/>
                  <a:moveTo>
                    <a:pt x="190" y="10"/>
                  </a:moveTo>
                  <a:lnTo>
                    <a:pt x="178" y="47"/>
                  </a:lnTo>
                  <a:lnTo>
                    <a:pt x="194" y="47"/>
                  </a:lnTo>
                  <a:lnTo>
                    <a:pt x="205" y="10"/>
                  </a:lnTo>
                  <a:lnTo>
                    <a:pt x="190" y="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9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95292" y="996320"/>
            <a:ext cx="8424861" cy="390896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r>
              <a:rPr lang="en-US" altLang="zh-CN" dirty="0">
                <a:latin typeface="+mj-ea"/>
              </a:rPr>
              <a:t>PC</a:t>
            </a:r>
            <a:r>
              <a:rPr lang="zh-CN" altLang="en-US" dirty="0">
                <a:latin typeface="+mj-ea"/>
              </a:rPr>
              <a:t>、</a:t>
            </a:r>
            <a:r>
              <a:rPr lang="en-US" altLang="zh-CN" dirty="0">
                <a:latin typeface="+mj-ea"/>
              </a:rPr>
              <a:t>APP</a:t>
            </a:r>
            <a:r>
              <a:rPr lang="zh-CN" altLang="en-US" dirty="0">
                <a:latin typeface="+mj-ea"/>
              </a:rPr>
              <a:t>、微信、手机</a:t>
            </a:r>
            <a:r>
              <a:rPr lang="en-US" altLang="zh-CN" dirty="0">
                <a:latin typeface="+mj-ea"/>
              </a:rPr>
              <a:t>QQ</a:t>
            </a:r>
            <a:r>
              <a:rPr lang="zh-CN" altLang="en-US" dirty="0">
                <a:latin typeface="+mj-ea"/>
              </a:rPr>
              <a:t>、</a:t>
            </a:r>
            <a:r>
              <a:rPr lang="en-US" altLang="zh-CN" dirty="0">
                <a:latin typeface="+mj-ea"/>
              </a:rPr>
              <a:t>M</a:t>
            </a:r>
            <a:r>
              <a:rPr lang="zh-CN" altLang="en-US" dirty="0">
                <a:latin typeface="+mj-ea"/>
              </a:rPr>
              <a:t>页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539556" y="1180169"/>
            <a:ext cx="3511193" cy="2183671"/>
            <a:chOff x="4817185" y="1970771"/>
            <a:chExt cx="3905414" cy="2428844"/>
          </a:xfrm>
        </p:grpSpPr>
        <p:pic>
          <p:nvPicPr>
            <p:cNvPr id="2" name="Picture 2" descr="C:\Users\Administrator\AppData\Roaming\Tencent\Users\526750134\QQ\WinTemp\RichOle\~$CKZ%DG7PQ2UZQJP8IK0}W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6434" y="1970771"/>
              <a:ext cx="1299260" cy="80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C:\Users\Administrator\Desktop\2014年工作\logo\集团logo\logo文件包\吉祥物\吉祥物线稿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30" t="21068" r="27589" b="24032"/>
            <a:stretch/>
          </p:blipFill>
          <p:spPr bwMode="auto">
            <a:xfrm rot="330565">
              <a:off x="7239326" y="2920210"/>
              <a:ext cx="1483273" cy="1347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Freeform 3"/>
            <p:cNvSpPr>
              <a:spLocks/>
            </p:cNvSpPr>
            <p:nvPr/>
          </p:nvSpPr>
          <p:spPr bwMode="blackWhite">
            <a:xfrm>
              <a:off x="4860033" y="3480798"/>
              <a:ext cx="3626386" cy="918817"/>
            </a:xfrm>
            <a:custGeom>
              <a:avLst/>
              <a:gdLst>
                <a:gd name="T0" fmla="*/ 2147483647 w 2599"/>
                <a:gd name="T1" fmla="*/ 0 h 704"/>
                <a:gd name="T2" fmla="*/ 0 w 2599"/>
                <a:gd name="T3" fmla="*/ 2147483647 h 704"/>
                <a:gd name="T4" fmla="*/ 2147483647 w 2599"/>
                <a:gd name="T5" fmla="*/ 2147483647 h 704"/>
                <a:gd name="T6" fmla="*/ 2147483647 w 2599"/>
                <a:gd name="T7" fmla="*/ 2147483647 h 704"/>
                <a:gd name="T8" fmla="*/ 2147483647 w 2599"/>
                <a:gd name="T9" fmla="*/ 0 h 7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99"/>
                <a:gd name="T16" fmla="*/ 0 h 704"/>
                <a:gd name="T17" fmla="*/ 2599 w 2599"/>
                <a:gd name="T18" fmla="*/ 704 h 7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99" h="704">
                  <a:moveTo>
                    <a:pt x="16" y="0"/>
                  </a:moveTo>
                  <a:lnTo>
                    <a:pt x="0" y="72"/>
                  </a:lnTo>
                  <a:lnTo>
                    <a:pt x="2582" y="703"/>
                  </a:lnTo>
                  <a:lnTo>
                    <a:pt x="2598" y="631"/>
                  </a:lnTo>
                  <a:lnTo>
                    <a:pt x="16" y="0"/>
                  </a:lnTo>
                </a:path>
              </a:pathLst>
            </a:custGeom>
            <a:solidFill>
              <a:srgbClr val="C00000">
                <a:alpha val="70195"/>
              </a:srgbClr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91430" tIns="45715" rIns="91430" bIns="45715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5" name="Freeform 2"/>
            <p:cNvSpPr>
              <a:spLocks/>
            </p:cNvSpPr>
            <p:nvPr/>
          </p:nvSpPr>
          <p:spPr bwMode="blackWhite">
            <a:xfrm>
              <a:off x="6548014" y="4007498"/>
              <a:ext cx="359087" cy="264599"/>
            </a:xfrm>
            <a:custGeom>
              <a:avLst/>
              <a:gdLst>
                <a:gd name="T0" fmla="*/ 0 w 321"/>
                <a:gd name="T1" fmla="*/ 2147483647 h 241"/>
                <a:gd name="T2" fmla="*/ 2147483647 w 321"/>
                <a:gd name="T3" fmla="*/ 2147483647 h 241"/>
                <a:gd name="T4" fmla="*/ 2147483647 w 321"/>
                <a:gd name="T5" fmla="*/ 0 h 241"/>
                <a:gd name="T6" fmla="*/ 0 w 321"/>
                <a:gd name="T7" fmla="*/ 2147483647 h 2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1"/>
                <a:gd name="T13" fmla="*/ 0 h 241"/>
                <a:gd name="T14" fmla="*/ 321 w 321"/>
                <a:gd name="T15" fmla="*/ 241 h 2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1" h="241">
                  <a:moveTo>
                    <a:pt x="0" y="240"/>
                  </a:moveTo>
                  <a:lnTo>
                    <a:pt x="320" y="240"/>
                  </a:lnTo>
                  <a:lnTo>
                    <a:pt x="160" y="0"/>
                  </a:lnTo>
                  <a:lnTo>
                    <a:pt x="0" y="240"/>
                  </a:lnTo>
                </a:path>
              </a:pathLst>
            </a:custGeom>
            <a:solidFill>
              <a:srgbClr val="FF0000">
                <a:alpha val="70195"/>
              </a:srgbClr>
            </a:solidFill>
            <a:ln w="9525" cap="rnd">
              <a:solidFill>
                <a:schemeClr val="bg1"/>
              </a:solidFill>
              <a:round/>
              <a:headEnd/>
              <a:tailEnd/>
            </a:ln>
          </p:spPr>
          <p:txBody>
            <a:bodyPr lIns="91430" tIns="45715" rIns="91430" bIns="45715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6" name="Arc 5"/>
            <p:cNvSpPr>
              <a:spLocks/>
            </p:cNvSpPr>
            <p:nvPr/>
          </p:nvSpPr>
          <p:spPr bwMode="blackWhite">
            <a:xfrm rot="20733180">
              <a:off x="4817185" y="2641218"/>
              <a:ext cx="1539875" cy="1006153"/>
            </a:xfrm>
            <a:custGeom>
              <a:avLst/>
              <a:gdLst>
                <a:gd name="T0" fmla="*/ 0 w 20759"/>
                <a:gd name="T1" fmla="*/ 2147483647 h 20020"/>
                <a:gd name="T2" fmla="*/ 2147483647 w 20759"/>
                <a:gd name="T3" fmla="*/ 0 h 20020"/>
                <a:gd name="T4" fmla="*/ 2147483647 w 20759"/>
                <a:gd name="T5" fmla="*/ 2147483647 h 20020"/>
                <a:gd name="T6" fmla="*/ 0 60000 65536"/>
                <a:gd name="T7" fmla="*/ 0 60000 65536"/>
                <a:gd name="T8" fmla="*/ 0 60000 65536"/>
                <a:gd name="T9" fmla="*/ 0 w 20759"/>
                <a:gd name="T10" fmla="*/ 0 h 20020"/>
                <a:gd name="T11" fmla="*/ 20759 w 20759"/>
                <a:gd name="T12" fmla="*/ 20020 h 2002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759" h="20020" fill="none" extrusionOk="0">
                  <a:moveTo>
                    <a:pt x="0" y="14051"/>
                  </a:moveTo>
                  <a:cubicBezTo>
                    <a:pt x="1834" y="7672"/>
                    <a:pt x="6499" y="2491"/>
                    <a:pt x="12650" y="-1"/>
                  </a:cubicBezTo>
                </a:path>
                <a:path w="20759" h="20020" stroke="0" extrusionOk="0">
                  <a:moveTo>
                    <a:pt x="0" y="14051"/>
                  </a:moveTo>
                  <a:cubicBezTo>
                    <a:pt x="1834" y="7672"/>
                    <a:pt x="6499" y="2491"/>
                    <a:pt x="12650" y="-1"/>
                  </a:cubicBezTo>
                  <a:lnTo>
                    <a:pt x="20759" y="2002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1430" tIns="45715" rIns="91430" bIns="45715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577383" y="3419016"/>
            <a:ext cx="3562573" cy="1643517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京准通是依托京东集团大数据优势，基于多维数据解析及精准定向的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一站式营销平台</a:t>
            </a:r>
            <a:r>
              <a:rPr lang="zh-CN" altLang="en-US" sz="1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，覆盖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京东</a:t>
            </a:r>
            <a:r>
              <a:rPr lang="zh-CN" altLang="en-US" sz="1400" dirty="0">
                <a:solidFill>
                  <a:srgbClr val="C00000"/>
                </a:solidFill>
                <a:latin typeface="+mj-ea"/>
                <a:ea typeface="+mj-ea"/>
              </a:rPr>
              <a:t>海量网购高端用户群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，以及京东独有的</a:t>
            </a:r>
            <a:r>
              <a:rPr lang="zh-CN" altLang="en-US" sz="1400" dirty="0">
                <a:solidFill>
                  <a:srgbClr val="C00000"/>
                </a:solidFill>
                <a:latin typeface="+mj-ea"/>
                <a:ea typeface="+mj-ea"/>
              </a:rPr>
              <a:t>优质媒体</a:t>
            </a:r>
            <a:r>
              <a:rPr lang="zh-CN" altLang="en-US" sz="1400" dirty="0" smtClean="0">
                <a:solidFill>
                  <a:srgbClr val="C00000"/>
                </a:solidFill>
                <a:latin typeface="+mj-ea"/>
                <a:ea typeface="+mj-ea"/>
              </a:rPr>
              <a:t>资源</a:t>
            </a:r>
            <a:r>
              <a:rPr lang="zh-CN" altLang="en-US" sz="1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，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为客户提供精准、高效的一体化数字营销解决方案。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  <a:p>
            <a:pPr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400" dirty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395288" y="118485"/>
            <a:ext cx="4536752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基于大数据驱动的精准营销平台</a:t>
            </a:r>
            <a:endParaRPr lang="en-US" altLang="zh-CN" dirty="0"/>
          </a:p>
        </p:txBody>
      </p:sp>
      <p:sp>
        <p:nvSpPr>
          <p:cNvPr id="12" name="文本框 3"/>
          <p:cNvSpPr txBox="1"/>
          <p:nvPr/>
        </p:nvSpPr>
        <p:spPr>
          <a:xfrm>
            <a:off x="4283968" y="1131590"/>
            <a:ext cx="4296243" cy="974111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京准通平台：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https://jzt.jd.com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/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>
              <a:lnSpc>
                <a:spcPct val="140000"/>
              </a:lnSpc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PIN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：京准通账号，有主、子之分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中间页：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http://re.jd.com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/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dirty="0"/>
          </a:p>
        </p:txBody>
      </p:sp>
      <p:sp>
        <p:nvSpPr>
          <p:cNvPr id="8" name="矩形 7"/>
          <p:cNvSpPr/>
          <p:nvPr/>
        </p:nvSpPr>
        <p:spPr>
          <a:xfrm>
            <a:off x="5866216" y="2350640"/>
            <a:ext cx="27363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Apple Symbols"/>
                <a:ea typeface="微软雅黑" panose="020B0503020204020204" pitchFamily="34" charset="-122"/>
                <a:cs typeface="Apple Symbols"/>
              </a:rPr>
              <a:t>CPC</a:t>
            </a:r>
            <a:r>
              <a:rPr lang="zh-CN" altLang="en-US" dirty="0" smtClean="0">
                <a:latin typeface="Apple Symbols"/>
                <a:ea typeface="微软雅黑" panose="020B0503020204020204" pitchFamily="34" charset="-122"/>
                <a:cs typeface="Apple Symbols"/>
              </a:rPr>
              <a:t>：</a:t>
            </a:r>
            <a:r>
              <a:rPr lang="en-US" altLang="zh-CN" dirty="0">
                <a:latin typeface="Apple Symbols"/>
                <a:ea typeface="微软雅黑" panose="020B0503020204020204" pitchFamily="34" charset="-122"/>
                <a:cs typeface="Apple Symbols"/>
              </a:rPr>
              <a:t>Cost</a:t>
            </a:r>
            <a:r>
              <a:rPr lang="zh-CN" altLang="en-US" dirty="0">
                <a:latin typeface="Apple Symbols"/>
                <a:ea typeface="微软雅黑" panose="020B0503020204020204" pitchFamily="34" charset="-122"/>
                <a:cs typeface="Apple Symbols"/>
              </a:rPr>
              <a:t> </a:t>
            </a:r>
            <a:r>
              <a:rPr lang="en-US" altLang="zh-CN" dirty="0">
                <a:latin typeface="Apple Symbols"/>
                <a:ea typeface="微软雅黑" panose="020B0503020204020204" pitchFamily="34" charset="-122"/>
                <a:cs typeface="Apple Symbols"/>
              </a:rPr>
              <a:t>Per</a:t>
            </a:r>
            <a:r>
              <a:rPr lang="zh-CN" altLang="en-US" dirty="0">
                <a:latin typeface="Apple Symbols"/>
                <a:ea typeface="微软雅黑" panose="020B0503020204020204" pitchFamily="34" charset="-122"/>
                <a:cs typeface="Apple Symbols"/>
              </a:rPr>
              <a:t> </a:t>
            </a:r>
            <a:r>
              <a:rPr lang="en-US" altLang="zh-CN" dirty="0" smtClean="0">
                <a:latin typeface="Apple Symbols"/>
                <a:ea typeface="微软雅黑" panose="020B0503020204020204" pitchFamily="34" charset="-122"/>
                <a:cs typeface="Apple Symbols"/>
              </a:rPr>
              <a:t>Click</a:t>
            </a:r>
          </a:p>
          <a:p>
            <a:r>
              <a:rPr lang="en-US" altLang="zh-CN" dirty="0" smtClean="0">
                <a:latin typeface="Apple Symbols"/>
                <a:ea typeface="微软雅黑" panose="020B0503020204020204" pitchFamily="34" charset="-122"/>
                <a:cs typeface="Apple Symbols"/>
              </a:rPr>
              <a:t>CPM</a:t>
            </a:r>
            <a:r>
              <a:rPr lang="zh-CN" altLang="en-US" dirty="0" smtClean="0">
                <a:latin typeface="Apple Symbols"/>
                <a:ea typeface="微软雅黑" panose="020B0503020204020204" pitchFamily="34" charset="-122"/>
                <a:cs typeface="Apple Symbols"/>
              </a:rPr>
              <a:t>：</a:t>
            </a:r>
            <a:r>
              <a:rPr lang="en-US" altLang="zh-CN" dirty="0">
                <a:latin typeface="Apple Symbols"/>
                <a:ea typeface="微软雅黑" panose="020B0503020204020204" pitchFamily="34" charset="-122"/>
                <a:cs typeface="Apple Symbols"/>
              </a:rPr>
              <a:t>Cost Per Mille</a:t>
            </a:r>
            <a:endParaRPr lang="en-US" altLang="zh-CN" dirty="0" smtClean="0">
              <a:latin typeface="Apple Symbols"/>
              <a:ea typeface="微软雅黑" panose="020B0503020204020204" pitchFamily="34" charset="-122"/>
              <a:cs typeface="Apple Symbols"/>
            </a:endParaRPr>
          </a:p>
          <a:p>
            <a:r>
              <a:rPr lang="en-US" altLang="zh-CN" dirty="0" smtClean="0">
                <a:latin typeface="Apple Symbols"/>
                <a:ea typeface="微软雅黑" panose="020B0503020204020204" pitchFamily="34" charset="-122"/>
                <a:cs typeface="Apple Symbols"/>
              </a:rPr>
              <a:t>CPD</a:t>
            </a:r>
            <a:r>
              <a:rPr lang="zh-CN" altLang="en-US" dirty="0" smtClean="0">
                <a:latin typeface="Apple Symbols"/>
                <a:ea typeface="微软雅黑" panose="020B0503020204020204" pitchFamily="34" charset="-122"/>
                <a:cs typeface="Apple Symbols"/>
              </a:rPr>
              <a:t>：</a:t>
            </a:r>
            <a:r>
              <a:rPr lang="en-US" altLang="zh-CN" dirty="0" smtClean="0">
                <a:latin typeface="Apple Symbols"/>
                <a:ea typeface="微软雅黑" panose="020B0503020204020204" pitchFamily="34" charset="-122"/>
                <a:cs typeface="Apple Symbols"/>
              </a:rPr>
              <a:t>Cost</a:t>
            </a:r>
            <a:r>
              <a:rPr lang="zh-CN" altLang="en-US" dirty="0" smtClean="0">
                <a:latin typeface="Apple Symbols"/>
                <a:ea typeface="微软雅黑" panose="020B0503020204020204" pitchFamily="34" charset="-122"/>
                <a:cs typeface="Apple Symbols"/>
              </a:rPr>
              <a:t> </a:t>
            </a:r>
            <a:r>
              <a:rPr lang="en-US" altLang="zh-CN" dirty="0" smtClean="0">
                <a:latin typeface="Apple Symbols"/>
                <a:ea typeface="微软雅黑" panose="020B0503020204020204" pitchFamily="34" charset="-122"/>
                <a:cs typeface="Apple Symbols"/>
              </a:rPr>
              <a:t>Per</a:t>
            </a:r>
            <a:r>
              <a:rPr lang="zh-CN" altLang="en-US" dirty="0" smtClean="0">
                <a:latin typeface="Apple Symbols"/>
                <a:ea typeface="微软雅黑" panose="020B0503020204020204" pitchFamily="34" charset="-122"/>
                <a:cs typeface="Apple Symbols"/>
              </a:rPr>
              <a:t> </a:t>
            </a:r>
            <a:r>
              <a:rPr lang="en-US" altLang="zh-CN" dirty="0" smtClean="0">
                <a:latin typeface="Apple Symbols"/>
                <a:ea typeface="微软雅黑" panose="020B0503020204020204" pitchFamily="34" charset="-122"/>
                <a:cs typeface="Apple Symbols"/>
              </a:rPr>
              <a:t>Day</a:t>
            </a:r>
          </a:p>
          <a:p>
            <a:r>
              <a:rPr lang="en-US" altLang="zh-CN" dirty="0" smtClean="0">
                <a:latin typeface="Apple Symbols"/>
                <a:ea typeface="微软雅黑" panose="020B0503020204020204" pitchFamily="34" charset="-122"/>
                <a:cs typeface="Apple Symbols"/>
              </a:rPr>
              <a:t>CPS</a:t>
            </a:r>
            <a:r>
              <a:rPr lang="zh-CN" altLang="en-US" dirty="0" smtClean="0">
                <a:latin typeface="Apple Symbols"/>
                <a:ea typeface="微软雅黑" panose="020B0503020204020204" pitchFamily="34" charset="-122"/>
                <a:cs typeface="Apple Symbols"/>
              </a:rPr>
              <a:t>：</a:t>
            </a:r>
            <a:r>
              <a:rPr lang="en-US" altLang="zh-CN" dirty="0">
                <a:latin typeface="Apple Symbols"/>
                <a:ea typeface="微软雅黑" panose="020B0503020204020204" pitchFamily="34" charset="-122"/>
                <a:cs typeface="Apple Symbols"/>
              </a:rPr>
              <a:t>Cost Per Sales</a:t>
            </a:r>
          </a:p>
        </p:txBody>
      </p:sp>
      <p:cxnSp>
        <p:nvCxnSpPr>
          <p:cNvPr id="16" name="直线连接符 15"/>
          <p:cNvCxnSpPr/>
          <p:nvPr/>
        </p:nvCxnSpPr>
        <p:spPr>
          <a:xfrm flipH="1">
            <a:off x="4283968" y="2211710"/>
            <a:ext cx="432048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4534252" y="2787774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latin typeface="+mj-ea"/>
                <a:ea typeface="+mj-ea"/>
                <a:cs typeface="HanziPen SC Bold"/>
              </a:rPr>
              <a:t>广告计费类型</a:t>
            </a:r>
            <a:endParaRPr lang="zh-CN" altLang="en-US" sz="1400" dirty="0">
              <a:latin typeface="+mj-ea"/>
              <a:ea typeface="+mj-ea"/>
              <a:cs typeface="HanziPen SC Bold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534252" y="4011910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latin typeface="+mj-ea"/>
                <a:ea typeface="+mj-ea"/>
              </a:rPr>
              <a:t>流量设备分布</a:t>
            </a:r>
            <a:endParaRPr lang="zh-CN" altLang="en-US" sz="1400" dirty="0">
              <a:latin typeface="+mj-ea"/>
              <a:ea typeface="+mj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868144" y="3651870"/>
            <a:ext cx="27363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+mj-ea"/>
                <a:ea typeface="+mj-ea"/>
                <a:cs typeface="Apple Symbols"/>
              </a:rPr>
              <a:t>PC</a:t>
            </a:r>
          </a:p>
          <a:p>
            <a:r>
              <a:rPr lang="en-US" altLang="zh-CN" sz="1400" dirty="0" smtClean="0">
                <a:latin typeface="+mj-ea"/>
                <a:ea typeface="+mj-ea"/>
                <a:cs typeface="Apple Symbols"/>
              </a:rPr>
              <a:t>APP</a:t>
            </a:r>
          </a:p>
          <a:p>
            <a:r>
              <a:rPr lang="en-US" altLang="zh-CN" sz="1400" dirty="0" smtClean="0">
                <a:latin typeface="+mj-ea"/>
                <a:ea typeface="+mj-ea"/>
                <a:cs typeface="Apple Symbols"/>
              </a:rPr>
              <a:t>M</a:t>
            </a:r>
            <a:r>
              <a:rPr lang="zh-CN" altLang="en-US" sz="1400" dirty="0" smtClean="0">
                <a:latin typeface="+mj-ea"/>
                <a:ea typeface="+mj-ea"/>
                <a:cs typeface="Apple Symbols"/>
              </a:rPr>
              <a:t>版</a:t>
            </a:r>
            <a:endParaRPr lang="en-US" altLang="zh-CN" sz="1400" dirty="0" smtClean="0">
              <a:latin typeface="+mj-ea"/>
              <a:ea typeface="+mj-ea"/>
              <a:cs typeface="Apple Symbols"/>
            </a:endParaRPr>
          </a:p>
          <a:p>
            <a:r>
              <a:rPr lang="zh-CN" altLang="en-US" sz="1400" dirty="0" smtClean="0">
                <a:latin typeface="+mj-ea"/>
                <a:ea typeface="+mj-ea"/>
                <a:cs typeface="Apple Symbols"/>
              </a:rPr>
              <a:t>微信、手</a:t>
            </a:r>
            <a:r>
              <a:rPr lang="en-US" altLang="zh-CN" sz="1400" dirty="0">
                <a:latin typeface="+mj-ea"/>
                <a:ea typeface="+mj-ea"/>
                <a:cs typeface="Apple Symbols"/>
              </a:rPr>
              <a:t>Q</a:t>
            </a:r>
          </a:p>
        </p:txBody>
      </p:sp>
      <p:sp>
        <p:nvSpPr>
          <p:cNvPr id="15" name="左大括号 14"/>
          <p:cNvSpPr/>
          <p:nvPr/>
        </p:nvSpPr>
        <p:spPr>
          <a:xfrm>
            <a:off x="5796136" y="2537770"/>
            <a:ext cx="115799" cy="826070"/>
          </a:xfrm>
          <a:prstGeom prst="leftBrace">
            <a:avLst/>
          </a:prstGeom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左大括号 18"/>
          <p:cNvSpPr/>
          <p:nvPr/>
        </p:nvSpPr>
        <p:spPr>
          <a:xfrm>
            <a:off x="5796135" y="3795886"/>
            <a:ext cx="115800" cy="704989"/>
          </a:xfrm>
          <a:prstGeom prst="leftBrace">
            <a:avLst/>
          </a:prstGeom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05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23528" y="195486"/>
            <a:ext cx="696257" cy="696257"/>
            <a:chOff x="323528" y="195486"/>
            <a:chExt cx="1106424" cy="1106424"/>
          </a:xfrm>
        </p:grpSpPr>
        <p:sp>
          <p:nvSpPr>
            <p:cNvPr id="3" name="Oval 39"/>
            <p:cNvSpPr/>
            <p:nvPr/>
          </p:nvSpPr>
          <p:spPr>
            <a:xfrm>
              <a:off x="323528" y="195486"/>
              <a:ext cx="1106424" cy="1106424"/>
            </a:xfrm>
            <a:prstGeom prst="ellipse">
              <a:avLst/>
            </a:prstGeom>
            <a:noFill/>
            <a:ln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4" name="Oval 40"/>
            <p:cNvSpPr/>
            <p:nvPr/>
          </p:nvSpPr>
          <p:spPr>
            <a:xfrm>
              <a:off x="461103" y="333061"/>
              <a:ext cx="831273" cy="831273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 smtClean="0"/>
                <a:t>5</a:t>
              </a:r>
              <a:endParaRPr lang="en-GB" sz="2000" b="1" dirty="0"/>
            </a:p>
          </p:txBody>
        </p:sp>
      </p:grpSp>
      <p:sp>
        <p:nvSpPr>
          <p:cNvPr id="5" name="TextBox 53"/>
          <p:cNvSpPr txBox="1"/>
          <p:nvPr/>
        </p:nvSpPr>
        <p:spPr>
          <a:xfrm>
            <a:off x="1019785" y="35894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b="1" dirty="0" smtClean="0">
                <a:solidFill>
                  <a:srgbClr val="FFC000"/>
                </a:solidFill>
                <a:latin typeface="+mj-ea"/>
                <a:ea typeface="+mj-ea"/>
              </a:rPr>
              <a:t>信息流直投</a:t>
            </a:r>
            <a:endParaRPr lang="en-GB" b="1" dirty="0" smtClean="0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87676" y="1880554"/>
            <a:ext cx="5438476" cy="565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712862" y="1821520"/>
            <a:ext cx="642154" cy="642154"/>
          </a:xfrm>
          <a:prstGeom prst="ellipse">
            <a:avLst/>
          </a:prstGeom>
          <a:solidFill>
            <a:srgbClr val="C8162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9"/>
          <p:cNvSpPr txBox="1"/>
          <p:nvPr/>
        </p:nvSpPr>
        <p:spPr>
          <a:xfrm>
            <a:off x="1882127" y="1975941"/>
            <a:ext cx="719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CN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11"/>
          <p:cNvSpPr txBox="1"/>
          <p:nvPr/>
        </p:nvSpPr>
        <p:spPr>
          <a:xfrm>
            <a:off x="2371627" y="2009365"/>
            <a:ext cx="4792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海量用户：覆盖今日头条</a:t>
            </a:r>
            <a:r>
              <a:rPr lang="en-US" altLang="zh-CN" sz="1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5</a:t>
            </a:r>
            <a:r>
              <a:rPr lang="zh-CN" altLang="en-US" sz="1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亿用户，广泛触达</a:t>
            </a:r>
            <a:endParaRPr lang="zh-CN" altLang="en-US" sz="1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79712" y="2909101"/>
            <a:ext cx="5446440" cy="6333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700185" y="2909101"/>
            <a:ext cx="639567" cy="639567"/>
          </a:xfrm>
          <a:prstGeom prst="ellipse">
            <a:avLst/>
          </a:prstGeom>
          <a:solidFill>
            <a:srgbClr val="C8162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68"/>
          <p:cNvSpPr txBox="1"/>
          <p:nvPr/>
        </p:nvSpPr>
        <p:spPr>
          <a:xfrm>
            <a:off x="1887701" y="3054339"/>
            <a:ext cx="740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69"/>
          <p:cNvSpPr txBox="1"/>
          <p:nvPr/>
        </p:nvSpPr>
        <p:spPr>
          <a:xfrm>
            <a:off x="2481113" y="3085768"/>
            <a:ext cx="4755183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HK"/>
            </a:defPPr>
            <a:lvl1pPr>
              <a:defRPr b="1">
                <a:solidFill>
                  <a:schemeClr val="bg1"/>
                </a:solidFill>
              </a:defRPr>
            </a:lvl1pPr>
          </a:lstStyle>
          <a:p>
            <a:pPr lvl="0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多样式推广：既可以图文并茂，也可以推广动态视频</a:t>
            </a:r>
          </a:p>
        </p:txBody>
      </p:sp>
      <p:sp>
        <p:nvSpPr>
          <p:cNvPr id="14" name="矩形 13"/>
          <p:cNvSpPr/>
          <p:nvPr/>
        </p:nvSpPr>
        <p:spPr>
          <a:xfrm>
            <a:off x="1993296" y="4051926"/>
            <a:ext cx="5432856" cy="62625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691680" y="4051926"/>
            <a:ext cx="680064" cy="680064"/>
          </a:xfrm>
          <a:prstGeom prst="ellipse">
            <a:avLst/>
          </a:prstGeom>
          <a:solidFill>
            <a:srgbClr val="C8162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72"/>
          <p:cNvSpPr txBox="1"/>
          <p:nvPr/>
        </p:nvSpPr>
        <p:spPr>
          <a:xfrm>
            <a:off x="1907704" y="4211677"/>
            <a:ext cx="786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CN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73"/>
          <p:cNvSpPr txBox="1"/>
          <p:nvPr/>
        </p:nvSpPr>
        <p:spPr>
          <a:xfrm>
            <a:off x="2481113" y="4227225"/>
            <a:ext cx="4346605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丰富的媒体标签帮助用户定向</a:t>
            </a:r>
          </a:p>
        </p:txBody>
      </p:sp>
      <p:sp>
        <p:nvSpPr>
          <p:cNvPr id="19" name="矩形 18"/>
          <p:cNvSpPr/>
          <p:nvPr/>
        </p:nvSpPr>
        <p:spPr>
          <a:xfrm>
            <a:off x="1147024" y="891743"/>
            <a:ext cx="68813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rgbClr val="C0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今日头条信息流广告位于今日头条内容信息流当中，出现在每次刷新后的第一屏信息。信息流广告是今日头条核心的广告资源，在用户信息流中展现，实现高效触达。</a:t>
            </a:r>
            <a:endParaRPr lang="en-US" altLang="zh-CN" sz="1400" b="1" dirty="0">
              <a:solidFill>
                <a:srgbClr val="C00000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20" name="文本框 24"/>
          <p:cNvSpPr txBox="1"/>
          <p:nvPr/>
        </p:nvSpPr>
        <p:spPr>
          <a:xfrm>
            <a:off x="410101" y="2290983"/>
            <a:ext cx="1164677" cy="6181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ts val="4100"/>
              </a:lnSpc>
            </a:pPr>
            <a:r>
              <a:rPr lang="en-US" altLang="zh-CN" sz="1200" b="1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CPC</a:t>
            </a:r>
            <a:r>
              <a:rPr lang="zh-CN" altLang="en-US" sz="1200" b="1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点击付费</a:t>
            </a:r>
            <a:endParaRPr lang="zh-CN" altLang="en-US" sz="12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文本框 24"/>
          <p:cNvSpPr txBox="1"/>
          <p:nvPr/>
        </p:nvSpPr>
        <p:spPr>
          <a:xfrm>
            <a:off x="410102" y="3433808"/>
            <a:ext cx="1164677" cy="5229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4100"/>
              </a:lnSpc>
            </a:pPr>
            <a:r>
              <a:rPr lang="en-US" altLang="zh-CN" sz="1200" b="1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DMP</a:t>
            </a:r>
            <a:r>
              <a:rPr lang="zh-CN" altLang="en-US" sz="1200" b="1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精准定向</a:t>
            </a:r>
            <a:endParaRPr lang="zh-CN" altLang="en-US" sz="12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23528" y="195486"/>
            <a:ext cx="696257" cy="696257"/>
            <a:chOff x="323528" y="195486"/>
            <a:chExt cx="1106424" cy="1106424"/>
          </a:xfrm>
        </p:grpSpPr>
        <p:sp>
          <p:nvSpPr>
            <p:cNvPr id="3" name="Oval 39"/>
            <p:cNvSpPr/>
            <p:nvPr/>
          </p:nvSpPr>
          <p:spPr>
            <a:xfrm>
              <a:off x="323528" y="195486"/>
              <a:ext cx="1106424" cy="1106424"/>
            </a:xfrm>
            <a:prstGeom prst="ellipse">
              <a:avLst/>
            </a:prstGeom>
            <a:noFill/>
            <a:ln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4" name="Oval 40"/>
            <p:cNvSpPr/>
            <p:nvPr/>
          </p:nvSpPr>
          <p:spPr>
            <a:xfrm>
              <a:off x="461103" y="333061"/>
              <a:ext cx="831273" cy="831273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 smtClean="0"/>
                <a:t>5</a:t>
              </a:r>
              <a:endParaRPr lang="en-GB" sz="2000" b="1" dirty="0"/>
            </a:p>
          </p:txBody>
        </p:sp>
      </p:grpSp>
      <p:sp>
        <p:nvSpPr>
          <p:cNvPr id="5" name="TextBox 53"/>
          <p:cNvSpPr txBox="1"/>
          <p:nvPr/>
        </p:nvSpPr>
        <p:spPr>
          <a:xfrm>
            <a:off x="1019785" y="35894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b="1" dirty="0" smtClean="0">
                <a:solidFill>
                  <a:srgbClr val="FFC000"/>
                </a:solidFill>
                <a:latin typeface="+mj-ea"/>
                <a:ea typeface="+mj-ea"/>
              </a:rPr>
              <a:t>信息流直投</a:t>
            </a:r>
            <a:endParaRPr lang="en-GB" b="1" dirty="0" smtClean="0">
              <a:solidFill>
                <a:srgbClr val="FFC000"/>
              </a:solidFill>
              <a:latin typeface="+mj-ea"/>
              <a:ea typeface="+mj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35668" y="1294582"/>
            <a:ext cx="4430751" cy="3797448"/>
            <a:chOff x="12247409" y="1366018"/>
            <a:chExt cx="5052512" cy="4463399"/>
          </a:xfrm>
        </p:grpSpPr>
        <p:grpSp>
          <p:nvGrpSpPr>
            <p:cNvPr id="7" name="组 1"/>
            <p:cNvGrpSpPr/>
            <p:nvPr/>
          </p:nvGrpSpPr>
          <p:grpSpPr>
            <a:xfrm>
              <a:off x="12648208" y="1366018"/>
              <a:ext cx="4503331" cy="4463399"/>
              <a:chOff x="6726143" y="1763921"/>
              <a:chExt cx="3938587" cy="3903663"/>
            </a:xfrm>
          </p:grpSpPr>
          <p:sp>
            <p:nvSpPr>
              <p:cNvPr id="17" name="Oval 4"/>
              <p:cNvSpPr>
                <a:spLocks noChangeArrowheads="1"/>
              </p:cNvSpPr>
              <p:nvPr/>
            </p:nvSpPr>
            <p:spPr bwMode="gray">
              <a:xfrm>
                <a:off x="7038880" y="1763921"/>
                <a:ext cx="3355975" cy="3355975"/>
              </a:xfrm>
              <a:prstGeom prst="ellipse">
                <a:avLst/>
              </a:prstGeom>
              <a:noFill/>
              <a:ln w="12700" algn="ctr">
                <a:solidFill>
                  <a:srgbClr val="2B2E30"/>
                </a:solidFill>
                <a:prstDash val="dash"/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00" kern="0" dirty="0">
                  <a:solidFill>
                    <a:sysClr val="windowText" lastClr="000000"/>
                  </a:solidFill>
                  <a:latin typeface="Impact" pitchFamily="34" charset="0"/>
                  <a:ea typeface="微软雅黑" pitchFamily="34" charset="-122"/>
                </a:endParaRPr>
              </a:p>
            </p:txBody>
          </p:sp>
          <p:sp>
            <p:nvSpPr>
              <p:cNvPr id="18" name="Oval 5"/>
              <p:cNvSpPr>
                <a:spLocks noChangeArrowheads="1"/>
              </p:cNvSpPr>
              <p:nvPr/>
            </p:nvSpPr>
            <p:spPr bwMode="gray">
              <a:xfrm>
                <a:off x="6726143" y="2011571"/>
                <a:ext cx="1143000" cy="1143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algn="ctr">
                <a:solidFill>
                  <a:srgbClr val="EBF5FF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 lang="zh-CN" altLang="en-US" sz="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Oval 6"/>
              <p:cNvSpPr>
                <a:spLocks noChangeArrowheads="1"/>
              </p:cNvSpPr>
              <p:nvPr/>
            </p:nvSpPr>
            <p:spPr bwMode="gray">
              <a:xfrm>
                <a:off x="9521730" y="2011571"/>
                <a:ext cx="1143000" cy="1143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algn="ctr">
                <a:solidFill>
                  <a:srgbClr val="EBF5FF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200" b="1" kern="0" dirty="0">
                  <a:solidFill>
                    <a:srgbClr val="FFFFFF"/>
                  </a:solidFill>
                  <a:latin typeface="Impact" pitchFamily="34" charset="0"/>
                  <a:ea typeface="微软雅黑" pitchFamily="34" charset="-122"/>
                </a:endParaRPr>
              </a:p>
            </p:txBody>
          </p:sp>
          <p:sp>
            <p:nvSpPr>
              <p:cNvPr id="20" name="Oval 7"/>
              <p:cNvSpPr>
                <a:spLocks noChangeArrowheads="1"/>
              </p:cNvSpPr>
              <p:nvPr/>
            </p:nvSpPr>
            <p:spPr bwMode="gray">
              <a:xfrm>
                <a:off x="8175530" y="4524584"/>
                <a:ext cx="1143000" cy="1143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algn="ctr">
                <a:solidFill>
                  <a:srgbClr val="EBF5FF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lvl="0"/>
                <a:endParaRPr lang="zh-CN" altLang="en-US" sz="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1" name="AutoShape 11"/>
              <p:cNvCxnSpPr>
                <a:cxnSpLocks noChangeShapeType="1"/>
              </p:cNvCxnSpPr>
              <p:nvPr/>
            </p:nvCxnSpPr>
            <p:spPr bwMode="gray">
              <a:xfrm flipH="1" flipV="1">
                <a:off x="8737506" y="4053096"/>
                <a:ext cx="9525" cy="452438"/>
              </a:xfrm>
              <a:prstGeom prst="straightConnector1">
                <a:avLst/>
              </a:prstGeom>
              <a:noFill/>
              <a:ln w="9525">
                <a:solidFill>
                  <a:srgbClr val="2B2E30"/>
                </a:solidFill>
                <a:round/>
                <a:headEnd/>
                <a:tailEnd/>
              </a:ln>
            </p:spPr>
          </p:cxnSp>
          <p:cxnSp>
            <p:nvCxnSpPr>
              <p:cNvPr id="22" name="AutoShape 12"/>
              <p:cNvCxnSpPr>
                <a:cxnSpLocks noChangeShapeType="1"/>
                <a:stCxn id="24" idx="3"/>
              </p:cNvCxnSpPr>
              <p:nvPr/>
            </p:nvCxnSpPr>
            <p:spPr bwMode="gray">
              <a:xfrm flipH="1">
                <a:off x="9277256" y="3006934"/>
                <a:ext cx="411162" cy="109537"/>
              </a:xfrm>
              <a:prstGeom prst="straightConnector1">
                <a:avLst/>
              </a:prstGeom>
              <a:noFill/>
              <a:ln w="9525">
                <a:solidFill>
                  <a:srgbClr val="2B2E30"/>
                </a:solidFill>
                <a:round/>
                <a:headEnd/>
                <a:tailEnd/>
              </a:ln>
            </p:spPr>
          </p:cxnSp>
          <p:cxnSp>
            <p:nvCxnSpPr>
              <p:cNvPr id="23" name="AutoShape 13"/>
              <p:cNvCxnSpPr>
                <a:cxnSpLocks noChangeShapeType="1"/>
                <a:stCxn id="23" idx="5"/>
              </p:cNvCxnSpPr>
              <p:nvPr/>
            </p:nvCxnSpPr>
            <p:spPr bwMode="gray">
              <a:xfrm>
                <a:off x="7702456" y="3006934"/>
                <a:ext cx="495300" cy="109537"/>
              </a:xfrm>
              <a:prstGeom prst="straightConnector1">
                <a:avLst/>
              </a:prstGeom>
              <a:noFill/>
              <a:ln w="9525">
                <a:solidFill>
                  <a:srgbClr val="2B2E30"/>
                </a:solidFill>
                <a:round/>
                <a:headEnd/>
                <a:tailEnd/>
              </a:ln>
            </p:spPr>
          </p:cxnSp>
          <p:sp>
            <p:nvSpPr>
              <p:cNvPr id="24" name="Oval 16"/>
              <p:cNvSpPr>
                <a:spLocks noChangeArrowheads="1"/>
              </p:cNvSpPr>
              <p:nvPr/>
            </p:nvSpPr>
            <p:spPr bwMode="gray">
              <a:xfrm>
                <a:off x="7980268" y="2630696"/>
                <a:ext cx="1473200" cy="1439863"/>
              </a:xfrm>
              <a:prstGeom prst="ellipse">
                <a:avLst/>
              </a:prstGeom>
              <a:solidFill>
                <a:srgbClr val="C82316"/>
              </a:soli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00" b="1" kern="0" dirty="0">
                  <a:solidFill>
                    <a:srgbClr val="FFFFFF"/>
                  </a:solidFill>
                  <a:latin typeface="Impact" pitchFamily="34" charset="0"/>
                  <a:ea typeface="微软雅黑" pitchFamily="34" charset="-122"/>
                </a:endParaRPr>
              </a:p>
            </p:txBody>
          </p:sp>
        </p:grpSp>
        <p:sp>
          <p:nvSpPr>
            <p:cNvPr id="8" name="文本框 107"/>
            <p:cNvSpPr txBox="1"/>
            <p:nvPr/>
          </p:nvSpPr>
          <p:spPr>
            <a:xfrm>
              <a:off x="14063745" y="2670472"/>
              <a:ext cx="1764873" cy="796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全程数据</a:t>
              </a:r>
              <a:endParaRPr lang="en-US" altLang="zh-CN" sz="16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跟踪反馈</a:t>
              </a:r>
              <a:endPara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4322697" y="4639606"/>
              <a:ext cx="1291296" cy="7081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Step 1</a:t>
              </a:r>
            </a:p>
            <a:p>
              <a:pPr algn="ctr"/>
              <a:endParaRPr lang="en-US" altLang="zh-CN" sz="1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algn="ctr"/>
              <a:r>
                <a:rPr lang="zh-CN" altLang="en-US" sz="14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广告投放前</a:t>
              </a:r>
              <a:endPara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6060623" y="3667529"/>
              <a:ext cx="1239298" cy="2508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zh-CN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5904246" y="1773630"/>
              <a:ext cx="1168942" cy="2508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spcAft>
                  <a:spcPts val="0"/>
                </a:spcAft>
              </a:pPr>
              <a:endParaRPr lang="en-US" altLang="zh-CN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2" name="文本框 107"/>
            <p:cNvSpPr txBox="1"/>
            <p:nvPr/>
          </p:nvSpPr>
          <p:spPr>
            <a:xfrm>
              <a:off x="12247409" y="3738653"/>
              <a:ext cx="1764873" cy="796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全程数据</a:t>
              </a:r>
              <a:endParaRPr lang="en-US" altLang="zh-CN" sz="16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跟踪反馈</a:t>
              </a:r>
              <a:endPara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" name="文本框 107"/>
            <p:cNvSpPr txBox="1"/>
            <p:nvPr/>
          </p:nvSpPr>
          <p:spPr>
            <a:xfrm>
              <a:off x="12282798" y="3712256"/>
              <a:ext cx="1764873" cy="796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全程数据</a:t>
              </a:r>
              <a:endParaRPr lang="en-US" altLang="zh-CN" sz="16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跟踪反馈</a:t>
              </a:r>
              <a:endPara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4" name="文本框 107"/>
            <p:cNvSpPr txBox="1"/>
            <p:nvPr/>
          </p:nvSpPr>
          <p:spPr>
            <a:xfrm>
              <a:off x="12247411" y="3738653"/>
              <a:ext cx="1764873" cy="796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全程数据</a:t>
              </a:r>
              <a:endParaRPr lang="en-US" altLang="zh-CN" sz="16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跟踪反馈</a:t>
              </a:r>
              <a:endPara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663803" y="1773630"/>
              <a:ext cx="1291296" cy="7081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Step 2</a:t>
              </a:r>
            </a:p>
            <a:p>
              <a:pPr algn="ctr"/>
              <a:endParaRPr lang="en-US" altLang="zh-CN" sz="1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algn="ctr"/>
              <a:r>
                <a:rPr lang="zh-CN" altLang="en-US" sz="14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广告投放中</a:t>
              </a:r>
              <a:endPara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5853468" y="1820774"/>
              <a:ext cx="1291296" cy="7081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Step 3</a:t>
              </a:r>
            </a:p>
            <a:p>
              <a:pPr algn="ctr"/>
              <a:endParaRPr lang="en-US" altLang="zh-CN" sz="1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algn="ctr"/>
              <a:r>
                <a:rPr lang="zh-CN" altLang="en-US" sz="14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广告投放后</a:t>
              </a:r>
              <a:endPara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5" name="圆角矩形 24"/>
          <p:cNvSpPr/>
          <p:nvPr/>
        </p:nvSpPr>
        <p:spPr>
          <a:xfrm>
            <a:off x="92194" y="2969417"/>
            <a:ext cx="1752440" cy="93458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6" name="矩形 25"/>
          <p:cNvSpPr/>
          <p:nvPr/>
        </p:nvSpPr>
        <p:spPr>
          <a:xfrm>
            <a:off x="86483" y="3124015"/>
            <a:ext cx="17927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平台帮助广告主进行数据挖掘，辅助广告投放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决策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1662844" y="867996"/>
            <a:ext cx="1779651" cy="949101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8" name="矩形 27"/>
          <p:cNvSpPr/>
          <p:nvPr/>
        </p:nvSpPr>
        <p:spPr>
          <a:xfrm>
            <a:off x="1712282" y="960150"/>
            <a:ext cx="17584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实时反馈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广告效果趋势跟踪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3278445" y="2969417"/>
            <a:ext cx="1707911" cy="93458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0" name="矩形 29"/>
          <p:cNvSpPr/>
          <p:nvPr/>
        </p:nvSpPr>
        <p:spPr>
          <a:xfrm>
            <a:off x="3249428" y="3221273"/>
            <a:ext cx="17315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平台提供漏斗模型辅助广告效果分析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970" y="1382431"/>
            <a:ext cx="3969504" cy="30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矩形 31"/>
          <p:cNvSpPr/>
          <p:nvPr/>
        </p:nvSpPr>
        <p:spPr>
          <a:xfrm>
            <a:off x="2389391" y="420503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全程数据追踪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89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23528" y="195486"/>
            <a:ext cx="696257" cy="696257"/>
            <a:chOff x="323528" y="195486"/>
            <a:chExt cx="1106424" cy="1106424"/>
          </a:xfrm>
        </p:grpSpPr>
        <p:sp>
          <p:nvSpPr>
            <p:cNvPr id="3" name="Oval 39"/>
            <p:cNvSpPr/>
            <p:nvPr/>
          </p:nvSpPr>
          <p:spPr>
            <a:xfrm>
              <a:off x="323528" y="195486"/>
              <a:ext cx="1106424" cy="1106424"/>
            </a:xfrm>
            <a:prstGeom prst="ellipse">
              <a:avLst/>
            </a:prstGeom>
            <a:noFill/>
            <a:ln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4" name="Oval 40"/>
            <p:cNvSpPr/>
            <p:nvPr/>
          </p:nvSpPr>
          <p:spPr>
            <a:xfrm>
              <a:off x="461103" y="333061"/>
              <a:ext cx="831273" cy="831273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 smtClean="0"/>
                <a:t>5</a:t>
              </a:r>
              <a:endParaRPr lang="en-GB" sz="2000" b="1" dirty="0"/>
            </a:p>
          </p:txBody>
        </p:sp>
      </p:grpSp>
      <p:sp>
        <p:nvSpPr>
          <p:cNvPr id="5" name="TextBox 53"/>
          <p:cNvSpPr txBox="1"/>
          <p:nvPr/>
        </p:nvSpPr>
        <p:spPr>
          <a:xfrm>
            <a:off x="1019785" y="35894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b="1" dirty="0" smtClean="0">
                <a:solidFill>
                  <a:srgbClr val="FFC000"/>
                </a:solidFill>
                <a:latin typeface="+mj-ea"/>
                <a:ea typeface="+mj-ea"/>
              </a:rPr>
              <a:t>信息流直投</a:t>
            </a:r>
            <a:endParaRPr lang="en-GB" b="1" dirty="0" smtClean="0">
              <a:solidFill>
                <a:srgbClr val="FFC000"/>
              </a:solidFill>
              <a:latin typeface="+mj-ea"/>
              <a:ea typeface="+mj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1111" y="2146863"/>
            <a:ext cx="732233" cy="7349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328" y="2249129"/>
            <a:ext cx="732233" cy="73497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19786" y="891743"/>
            <a:ext cx="68352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ts val="2400"/>
              </a:lnSpc>
              <a:buClr>
                <a:srgbClr val="C82316"/>
              </a:buClr>
            </a:pPr>
            <a:r>
              <a:rPr lang="zh-CN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今日头条中</a:t>
            </a:r>
            <a:r>
              <a:rPr lang="zh-CN" altLang="zh-CN" sz="12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可呼起京东</a:t>
            </a:r>
            <a:r>
              <a:rPr lang="en-US" altLang="zh-CN" sz="12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APP</a:t>
            </a:r>
            <a:r>
              <a:rPr lang="zh-CN" altLang="en-US" sz="12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，简化用户登录过程，缩短用户下单路径，从而有效提升广告主</a:t>
            </a:r>
            <a:r>
              <a:rPr lang="en-US" altLang="zh-CN" sz="12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ROI</a:t>
            </a:r>
            <a:r>
              <a:rPr lang="zh-CN" altLang="en-US" sz="12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lang="zh-CN" altLang="zh-CN" sz="12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82" y="1350857"/>
            <a:ext cx="2008490" cy="356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768" y="1350857"/>
            <a:ext cx="2034344" cy="356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右箭头 10"/>
          <p:cNvSpPr/>
          <p:nvPr/>
        </p:nvSpPr>
        <p:spPr>
          <a:xfrm>
            <a:off x="2910072" y="3550096"/>
            <a:ext cx="550106" cy="280915"/>
          </a:xfrm>
          <a:prstGeom prst="rightArrow">
            <a:avLst/>
          </a:prstGeom>
          <a:solidFill>
            <a:srgbClr val="C81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右箭头 11"/>
          <p:cNvSpPr/>
          <p:nvPr/>
        </p:nvSpPr>
        <p:spPr>
          <a:xfrm>
            <a:off x="5677275" y="3550095"/>
            <a:ext cx="550106" cy="280915"/>
          </a:xfrm>
          <a:prstGeom prst="rightArrow">
            <a:avLst/>
          </a:prstGeom>
          <a:solidFill>
            <a:srgbClr val="C81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924" y="1350857"/>
            <a:ext cx="2383921" cy="356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 14"/>
          <p:cNvSpPr/>
          <p:nvPr/>
        </p:nvSpPr>
        <p:spPr>
          <a:xfrm>
            <a:off x="889957" y="3325828"/>
            <a:ext cx="1953851" cy="72945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389391" y="420503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定制化交易体验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89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7624" y="1923678"/>
            <a:ext cx="4824536" cy="857250"/>
          </a:xfrm>
        </p:spPr>
        <p:txBody>
          <a:bodyPr>
            <a:noAutofit/>
          </a:bodyPr>
          <a:lstStyle/>
          <a:p>
            <a:r>
              <a:rPr kumimoji="1" lang="en-US" altLang="zh-CN" sz="6600" dirty="0" smtClean="0">
                <a:solidFill>
                  <a:srgbClr val="FFCC66"/>
                </a:solidFill>
                <a:effectLst>
                  <a:outerShdw blurRad="50800" dist="38100" dir="2700000" algn="tl" rotWithShape="0">
                    <a:schemeClr val="tx1">
                      <a:lumMod val="75000"/>
                      <a:lumOff val="25000"/>
                      <a:alpha val="43000"/>
                    </a:schemeClr>
                  </a:outerShdw>
                </a:effectLst>
              </a:rPr>
              <a:t>Q</a:t>
            </a:r>
            <a:r>
              <a:rPr kumimoji="1" lang="zh-CN" altLang="en-US" sz="6600" dirty="0" smtClean="0">
                <a:solidFill>
                  <a:srgbClr val="FFCC66"/>
                </a:solidFill>
                <a:effectLst>
                  <a:outerShdw blurRad="50800" dist="38100" dir="2700000" algn="tl" rotWithShape="0">
                    <a:schemeClr val="tx1">
                      <a:lumMod val="75000"/>
                      <a:lumOff val="25000"/>
                      <a:alpha val="43000"/>
                    </a:schemeClr>
                  </a:outerShdw>
                </a:effectLst>
              </a:rPr>
              <a:t> </a:t>
            </a:r>
            <a:r>
              <a:rPr kumimoji="1" lang="zh-CN" altLang="zh-CN" sz="6600" dirty="0" smtClean="0">
                <a:solidFill>
                  <a:srgbClr val="FFCC66"/>
                </a:solidFill>
                <a:effectLst>
                  <a:outerShdw blurRad="50800" dist="38100" dir="2700000" algn="tl" rotWithShape="0">
                    <a:schemeClr val="tx1">
                      <a:lumMod val="75000"/>
                      <a:lumOff val="25000"/>
                      <a:alpha val="43000"/>
                    </a:schemeClr>
                  </a:outerShdw>
                </a:effectLst>
              </a:rPr>
              <a:t>&amp;</a:t>
            </a:r>
            <a:r>
              <a:rPr kumimoji="1" lang="zh-CN" altLang="en-US" sz="6600" dirty="0" smtClean="0">
                <a:solidFill>
                  <a:srgbClr val="FFCC66"/>
                </a:solidFill>
                <a:effectLst>
                  <a:outerShdw blurRad="50800" dist="38100" dir="2700000" algn="tl" rotWithShape="0">
                    <a:schemeClr val="tx1">
                      <a:lumMod val="75000"/>
                      <a:lumOff val="25000"/>
                      <a:alpha val="43000"/>
                    </a:schemeClr>
                  </a:outerShdw>
                </a:effectLst>
              </a:rPr>
              <a:t> </a:t>
            </a:r>
            <a:r>
              <a:rPr kumimoji="1" lang="en-US" altLang="zh-CN" sz="6600" dirty="0" smtClean="0">
                <a:solidFill>
                  <a:srgbClr val="FFCC66"/>
                </a:solidFill>
                <a:effectLst>
                  <a:outerShdw blurRad="50800" dist="38100" dir="2700000" algn="tl" rotWithShape="0">
                    <a:schemeClr val="tx1">
                      <a:lumMod val="75000"/>
                      <a:lumOff val="25000"/>
                      <a:alpha val="43000"/>
                    </a:schemeClr>
                  </a:outerShdw>
                </a:effectLst>
              </a:rPr>
              <a:t>A</a:t>
            </a:r>
            <a:endParaRPr kumimoji="1" lang="zh-CN" altLang="en-US" sz="6600" dirty="0">
              <a:solidFill>
                <a:srgbClr val="FFCC66"/>
              </a:solidFill>
              <a:effectLst>
                <a:outerShdw blurRad="50800" dist="38100" dir="2700000" algn="tl" rotWithShape="0">
                  <a:schemeClr val="tx1">
                    <a:lumMod val="75000"/>
                    <a:lumOff val="25000"/>
                    <a:alpha val="43000"/>
                  </a:schemeClr>
                </a:outerShdw>
              </a:effectLst>
            </a:endParaRPr>
          </a:p>
        </p:txBody>
      </p:sp>
      <p:pic>
        <p:nvPicPr>
          <p:cNvPr id="4" name="图片 3" descr="小金人 问号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594" y="987574"/>
            <a:ext cx="3291830" cy="329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13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5"/>
          <p:cNvSpPr>
            <a:spLocks noChangeArrowheads="1"/>
          </p:cNvSpPr>
          <p:nvPr/>
        </p:nvSpPr>
        <p:spPr bwMode="auto">
          <a:xfrm>
            <a:off x="383526" y="195486"/>
            <a:ext cx="68527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1pPr>
            <a:lvl2pPr marL="742950" indent="-28575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2pPr>
            <a:lvl3pPr marL="1143000" indent="-22860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3pPr>
            <a:lvl4pPr marL="1600200" indent="-22860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4pPr>
            <a:lvl5pPr marL="2057400" indent="-22860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京东快车投放展现</a:t>
            </a:r>
            <a:endParaRPr lang="zh-CN" altLang="en-US" sz="1200" dirty="0">
              <a:solidFill>
                <a:srgbClr val="FFFFFF"/>
              </a:solidFill>
            </a:endParaRPr>
          </a:p>
        </p:txBody>
      </p:sp>
      <p:sp>
        <p:nvSpPr>
          <p:cNvPr id="59" name="标题 1"/>
          <p:cNvSpPr txBox="1">
            <a:spLocks noChangeArrowheads="1"/>
          </p:cNvSpPr>
          <p:nvPr/>
        </p:nvSpPr>
        <p:spPr bwMode="auto">
          <a:xfrm>
            <a:off x="4926238" y="699542"/>
            <a:ext cx="3960440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68576" tIns="34289" rIns="68576" bIns="34289" rtlCol="0" anchor="b">
            <a:normAutofit fontScale="62500" lnSpcReduction="20000"/>
          </a:bodyPr>
          <a:lstStyle>
            <a:lvl1pPr algn="l" defTabSz="51431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baseline="0">
                <a:solidFill>
                  <a:schemeClr val="bg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pPr>
              <a:spcBef>
                <a:spcPts val="1200"/>
              </a:spcBef>
            </a:pPr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广告主投放类型：商品（落地在商详页）</a:t>
            </a:r>
            <a:r>
              <a:rPr lang="en-US" altLang="zh-CN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/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活动（落地在店铺或聚合页）；</a:t>
            </a:r>
            <a:endParaRPr lang="en-US" altLang="zh-CN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>
              <a:spcBef>
                <a:spcPts val="1200"/>
              </a:spcBef>
            </a:pPr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广告触发类型：推荐</a:t>
            </a:r>
            <a:r>
              <a:rPr lang="en-US" altLang="zh-CN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/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搜索；</a:t>
            </a:r>
            <a:r>
              <a:rPr lang="en-US" altLang="zh-CN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/>
            </a:r>
            <a:br>
              <a:rPr lang="en-US" altLang="zh-CN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</a:br>
            <a:endParaRPr lang="zh-CN" altLang="en-US" sz="2000" dirty="0" smtClean="0"/>
          </a:p>
        </p:txBody>
      </p:sp>
      <p:cxnSp>
        <p:nvCxnSpPr>
          <p:cNvPr id="60" name="直线连接符 59"/>
          <p:cNvCxnSpPr/>
          <p:nvPr/>
        </p:nvCxnSpPr>
        <p:spPr>
          <a:xfrm>
            <a:off x="4716016" y="915566"/>
            <a:ext cx="0" cy="388843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图示 3"/>
          <p:cNvGraphicFramePr/>
          <p:nvPr>
            <p:extLst>
              <p:ext uri="{D42A27DB-BD31-4B8C-83A1-F6EECF244321}">
                <p14:modId xmlns:p14="http://schemas.microsoft.com/office/powerpoint/2010/main" val="2539768970"/>
              </p:ext>
            </p:extLst>
          </p:nvPr>
        </p:nvGraphicFramePr>
        <p:xfrm>
          <a:off x="5034046" y="1329983"/>
          <a:ext cx="3528392" cy="27903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左大括号 12"/>
          <p:cNvSpPr/>
          <p:nvPr/>
        </p:nvSpPr>
        <p:spPr>
          <a:xfrm rot="16200000">
            <a:off x="6720432" y="2638328"/>
            <a:ext cx="288032" cy="339597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标题 1"/>
          <p:cNvSpPr txBox="1">
            <a:spLocks noChangeArrowheads="1"/>
          </p:cNvSpPr>
          <p:nvPr/>
        </p:nvSpPr>
        <p:spPr bwMode="auto">
          <a:xfrm>
            <a:off x="5148064" y="4479962"/>
            <a:ext cx="3528392" cy="32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68576" tIns="34289" rIns="68576" bIns="34289" rtlCol="0" anchor="b">
            <a:normAutofit/>
          </a:bodyPr>
          <a:lstStyle>
            <a:lvl1pPr algn="l" defTabSz="51431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baseline="0">
                <a:solidFill>
                  <a:schemeClr val="bg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pPr algn="ctr">
              <a:spcBef>
                <a:spcPts val="1200"/>
              </a:spcBef>
            </a:pPr>
            <a:r>
              <a:rPr lang="en-US" altLang="zh-CN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PC+APP+M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版</a:t>
            </a:r>
            <a:r>
              <a:rPr lang="en-US" altLang="zh-CN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+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微信</a:t>
            </a:r>
            <a:r>
              <a:rPr lang="en-US" altLang="zh-CN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+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手</a:t>
            </a:r>
            <a:r>
              <a:rPr lang="en-US" altLang="zh-CN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Q</a:t>
            </a:r>
            <a:endParaRPr lang="zh-CN" altLang="en-US" sz="2000" dirty="0" smtClean="0"/>
          </a:p>
        </p:txBody>
      </p:sp>
      <p:sp>
        <p:nvSpPr>
          <p:cNvPr id="15" name="矩形 14"/>
          <p:cNvSpPr/>
          <p:nvPr/>
        </p:nvSpPr>
        <p:spPr>
          <a:xfrm>
            <a:off x="412368" y="992233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defTabSz="914400"/>
            <a:r>
              <a:rPr lang="en-US" altLang="zh-CN" b="1" dirty="0" smtClean="0">
                <a:solidFill>
                  <a:srgbClr val="0D0D0D"/>
                </a:solidFill>
                <a:ea typeface="微软雅黑 Light"/>
              </a:rPr>
              <a:t>1</a:t>
            </a:r>
            <a:r>
              <a:rPr lang="zh-CN" altLang="en-US" b="1" dirty="0" smtClean="0">
                <a:solidFill>
                  <a:srgbClr val="0D0D0D"/>
                </a:solidFill>
                <a:ea typeface="微软雅黑 Light"/>
              </a:rPr>
              <a:t>、创建推广计划（活动</a:t>
            </a:r>
            <a:r>
              <a:rPr lang="en-US" altLang="zh-CN" b="1" dirty="0" smtClean="0">
                <a:solidFill>
                  <a:srgbClr val="0D0D0D"/>
                </a:solidFill>
                <a:ea typeface="微软雅黑 Light"/>
              </a:rPr>
              <a:t>/</a:t>
            </a:r>
            <a:r>
              <a:rPr lang="zh-CN" altLang="en-US" b="1" dirty="0" smtClean="0">
                <a:solidFill>
                  <a:srgbClr val="0D0D0D"/>
                </a:solidFill>
                <a:ea typeface="微软雅黑 Light"/>
              </a:rPr>
              <a:t>商品）；</a:t>
            </a:r>
            <a:endParaRPr lang="en-US" altLang="zh-CN" b="1" dirty="0" smtClean="0">
              <a:solidFill>
                <a:srgbClr val="0D0D0D"/>
              </a:solidFill>
              <a:ea typeface="微软雅黑 Light"/>
            </a:endParaRPr>
          </a:p>
          <a:p>
            <a:pPr marL="914342" lvl="1" indent="-457200"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0D0D0D"/>
                </a:solidFill>
              </a:rPr>
              <a:t>推广时间</a:t>
            </a:r>
            <a:r>
              <a:rPr lang="en-US" altLang="zh-CN" dirty="0" smtClean="0">
                <a:solidFill>
                  <a:srgbClr val="0D0D0D"/>
                </a:solidFill>
              </a:rPr>
              <a:t>/</a:t>
            </a:r>
            <a:r>
              <a:rPr lang="zh-CN" altLang="en-US" dirty="0" smtClean="0">
                <a:solidFill>
                  <a:srgbClr val="0D0D0D"/>
                </a:solidFill>
              </a:rPr>
              <a:t>预算设置；</a:t>
            </a:r>
            <a:endParaRPr lang="en-US" altLang="zh-CN" dirty="0">
              <a:solidFill>
                <a:srgbClr val="0D0D0D"/>
              </a:solidFill>
            </a:endParaRPr>
          </a:p>
          <a:p>
            <a:pPr lvl="1"/>
            <a:endParaRPr lang="en-US" altLang="zh-CN" b="1" dirty="0" smtClean="0">
              <a:solidFill>
                <a:srgbClr val="0D0D0D"/>
              </a:solidFill>
              <a:ea typeface="微软雅黑 Light"/>
            </a:endParaRPr>
          </a:p>
          <a:p>
            <a:pPr lvl="0" defTabSz="914400"/>
            <a:r>
              <a:rPr lang="en-US" altLang="zh-CN" b="1" dirty="0" smtClean="0">
                <a:solidFill>
                  <a:srgbClr val="0D0D0D"/>
                </a:solidFill>
              </a:rPr>
              <a:t>2</a:t>
            </a:r>
            <a:r>
              <a:rPr lang="zh-CN" altLang="en-US" b="1" dirty="0" smtClean="0">
                <a:solidFill>
                  <a:srgbClr val="0D0D0D"/>
                </a:solidFill>
              </a:rPr>
              <a:t>、创建推广单元</a:t>
            </a:r>
            <a:endParaRPr lang="en-US" altLang="zh-CN" sz="1600" dirty="0">
              <a:solidFill>
                <a:srgbClr val="0D0D0D"/>
              </a:solidFill>
              <a:ea typeface="微软雅黑 Light"/>
            </a:endParaRPr>
          </a:p>
          <a:p>
            <a:pPr marL="914342" lvl="1" indent="-457200"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0D0D0D"/>
                </a:solidFill>
              </a:rPr>
              <a:t>地域定向；</a:t>
            </a:r>
            <a:endParaRPr lang="en-US" altLang="zh-CN" dirty="0" smtClean="0">
              <a:solidFill>
                <a:srgbClr val="0D0D0D"/>
              </a:solidFill>
            </a:endParaRPr>
          </a:p>
          <a:p>
            <a:pPr marL="914342" lvl="1" indent="-457200"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0D0D0D"/>
                </a:solidFill>
              </a:rPr>
              <a:t>推荐位人群定向；</a:t>
            </a:r>
            <a:endParaRPr lang="en-US" altLang="zh-CN" dirty="0" smtClean="0">
              <a:solidFill>
                <a:srgbClr val="0D0D0D"/>
              </a:solidFill>
            </a:endParaRPr>
          </a:p>
          <a:p>
            <a:pPr marL="914342" lvl="1" indent="-457200"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0D0D0D"/>
                </a:solidFill>
              </a:rPr>
              <a:t>搜索</a:t>
            </a:r>
            <a:r>
              <a:rPr lang="zh-CN" altLang="en-US" dirty="0" smtClean="0">
                <a:solidFill>
                  <a:srgbClr val="0D0D0D"/>
                </a:solidFill>
              </a:rPr>
              <a:t>位关键词购买；</a:t>
            </a:r>
            <a:endParaRPr lang="en-US" altLang="zh-CN" dirty="0" smtClean="0">
              <a:solidFill>
                <a:srgbClr val="0D0D0D"/>
              </a:solidFill>
            </a:endParaRPr>
          </a:p>
          <a:p>
            <a:pPr marL="914342" lvl="1" indent="-457200"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0D0D0D"/>
                </a:solidFill>
              </a:rPr>
              <a:t>搜索</a:t>
            </a:r>
            <a:r>
              <a:rPr lang="zh-CN" altLang="en-US" dirty="0" smtClean="0">
                <a:solidFill>
                  <a:srgbClr val="0D0D0D"/>
                </a:solidFill>
              </a:rPr>
              <a:t>位人群溢价；</a:t>
            </a:r>
            <a:endParaRPr lang="en-US" altLang="zh-CN" dirty="0" smtClean="0">
              <a:solidFill>
                <a:srgbClr val="0D0D0D"/>
              </a:solidFill>
            </a:endParaRPr>
          </a:p>
          <a:p>
            <a:pPr marL="914342" lvl="1" indent="-457200"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0D0D0D"/>
                </a:solidFill>
              </a:rPr>
              <a:t>出价设置；</a:t>
            </a:r>
            <a:endParaRPr lang="en-US" altLang="zh-CN" dirty="0">
              <a:solidFill>
                <a:srgbClr val="0D0D0D"/>
              </a:solidFill>
            </a:endParaRPr>
          </a:p>
          <a:p>
            <a:pPr lvl="1"/>
            <a:endParaRPr lang="en-US" altLang="zh-CN" dirty="0">
              <a:solidFill>
                <a:srgbClr val="0D0D0D"/>
              </a:solidFill>
            </a:endParaRPr>
          </a:p>
          <a:p>
            <a:pPr lvl="0" defTabSz="914400"/>
            <a:r>
              <a:rPr lang="en-US" altLang="zh-CN" b="1" dirty="0" smtClean="0">
                <a:solidFill>
                  <a:srgbClr val="0D0D0D"/>
                </a:solidFill>
              </a:rPr>
              <a:t>3</a:t>
            </a:r>
            <a:r>
              <a:rPr lang="zh-CN" altLang="en-US" b="1" dirty="0" smtClean="0">
                <a:solidFill>
                  <a:srgbClr val="0D0D0D"/>
                </a:solidFill>
              </a:rPr>
              <a:t>、添加推广创意</a:t>
            </a:r>
            <a:endParaRPr lang="en-US" altLang="zh-CN" b="1" dirty="0">
              <a:solidFill>
                <a:srgbClr val="0D0D0D"/>
              </a:solidFill>
            </a:endParaRPr>
          </a:p>
          <a:p>
            <a:pPr marL="914342" lvl="1" indent="-457200"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0D0D0D"/>
                </a:solidFill>
              </a:rPr>
              <a:t>添加创意</a:t>
            </a:r>
            <a:r>
              <a:rPr lang="en-US" altLang="zh-CN" dirty="0" smtClean="0">
                <a:solidFill>
                  <a:srgbClr val="0D0D0D"/>
                </a:solidFill>
              </a:rPr>
              <a:t>SKU/</a:t>
            </a:r>
            <a:r>
              <a:rPr lang="zh-CN" altLang="en-US" dirty="0" smtClean="0">
                <a:solidFill>
                  <a:srgbClr val="0D0D0D"/>
                </a:solidFill>
              </a:rPr>
              <a:t>图片；</a:t>
            </a:r>
            <a:endParaRPr lang="en-US" altLang="zh-CN" dirty="0" smtClean="0">
              <a:solidFill>
                <a:srgbClr val="0D0D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35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/>
        </p:nvPicPr>
        <p:blipFill rotWithShape="1">
          <a:blip r:embed="rId3"/>
          <a:srcRect r="6052" b="5026"/>
          <a:stretch/>
        </p:blipFill>
        <p:spPr>
          <a:xfrm>
            <a:off x="4849970" y="2067694"/>
            <a:ext cx="4295803" cy="2755047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57200" y="89017"/>
            <a:ext cx="5818470" cy="567482"/>
          </a:xfrm>
        </p:spPr>
        <p:txBody>
          <a:bodyPr>
            <a:normAutofit/>
          </a:bodyPr>
          <a:lstStyle/>
          <a:p>
            <a:pPr lvl="0"/>
            <a:r>
              <a:rPr lang="zh-CN" altLang="en-US" sz="1800" dirty="0"/>
              <a:t>无线</a:t>
            </a:r>
            <a:r>
              <a:rPr lang="zh-CN" altLang="en-US" sz="1800" dirty="0" smtClean="0"/>
              <a:t>端的新风向</a:t>
            </a:r>
            <a:endParaRPr lang="zh-CN" altLang="en-US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55"/>
          <p:cNvSpPr>
            <a:spLocks noChangeArrowheads="1"/>
          </p:cNvSpPr>
          <p:nvPr/>
        </p:nvSpPr>
        <p:spPr bwMode="auto">
          <a:xfrm>
            <a:off x="395536" y="0"/>
            <a:ext cx="4735098" cy="646331"/>
          </a:xfrm>
          <a:prstGeom prst="rect">
            <a:avLst/>
          </a:prstGeom>
          <a:extLst/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京东快车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搜索逻辑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1520" y="522972"/>
            <a:ext cx="7848872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/>
            <a:r>
              <a:rPr lang="en-US" altLang="zh-CN" b="1" dirty="0" smtClean="0">
                <a:solidFill>
                  <a:srgbClr val="0D0D0D"/>
                </a:solidFill>
                <a:ea typeface="微软雅黑 Light"/>
              </a:rPr>
              <a:t>Step1:</a:t>
            </a:r>
            <a:r>
              <a:rPr lang="zh-CN" altLang="en-US" b="1" dirty="0" smtClean="0">
                <a:solidFill>
                  <a:srgbClr val="0D0D0D"/>
                </a:solidFill>
                <a:ea typeface="微软雅黑 Light"/>
              </a:rPr>
              <a:t>网民</a:t>
            </a:r>
            <a:r>
              <a:rPr lang="zh-CN" altLang="en-US" b="1" dirty="0">
                <a:solidFill>
                  <a:srgbClr val="0D0D0D"/>
                </a:solidFill>
                <a:ea typeface="微软雅黑 Light"/>
              </a:rPr>
              <a:t>输入一</a:t>
            </a:r>
            <a:r>
              <a:rPr lang="zh-CN" altLang="en-US" b="1" dirty="0" smtClean="0">
                <a:solidFill>
                  <a:srgbClr val="0D0D0D"/>
                </a:solidFill>
                <a:ea typeface="微软雅黑 Light"/>
              </a:rPr>
              <a:t>个搜索词（</a:t>
            </a:r>
            <a:r>
              <a:rPr lang="en-US" altLang="zh-CN" b="1" dirty="0" smtClean="0">
                <a:solidFill>
                  <a:srgbClr val="0D0D0D"/>
                </a:solidFill>
                <a:ea typeface="微软雅黑 Light"/>
              </a:rPr>
              <a:t>query</a:t>
            </a:r>
            <a:r>
              <a:rPr lang="zh-CN" altLang="en-US" b="1" dirty="0" smtClean="0">
                <a:solidFill>
                  <a:srgbClr val="0D0D0D"/>
                </a:solidFill>
                <a:ea typeface="微软雅黑 Light"/>
              </a:rPr>
              <a:t>）；</a:t>
            </a:r>
            <a:endParaRPr lang="en-US" altLang="zh-CN" b="1" dirty="0" smtClean="0">
              <a:solidFill>
                <a:srgbClr val="0D0D0D"/>
              </a:solidFill>
              <a:ea typeface="微软雅黑 Light"/>
            </a:endParaRPr>
          </a:p>
          <a:p>
            <a:pPr lvl="0" defTabSz="914400"/>
            <a:endParaRPr lang="en-US" altLang="zh-CN" b="1" dirty="0" smtClean="0">
              <a:solidFill>
                <a:srgbClr val="0D0D0D"/>
              </a:solidFill>
              <a:ea typeface="微软雅黑 Light"/>
            </a:endParaRPr>
          </a:p>
          <a:p>
            <a:pPr lvl="0" defTabSz="914400"/>
            <a:r>
              <a:rPr lang="en-US" altLang="zh-CN" b="1" dirty="0" smtClean="0">
                <a:solidFill>
                  <a:srgbClr val="0D0D0D"/>
                </a:solidFill>
              </a:rPr>
              <a:t>Step2:Query</a:t>
            </a:r>
            <a:r>
              <a:rPr lang="zh-CN" altLang="en-US" b="1" dirty="0">
                <a:solidFill>
                  <a:srgbClr val="0D0D0D"/>
                </a:solidFill>
              </a:rPr>
              <a:t>文本</a:t>
            </a:r>
            <a:r>
              <a:rPr lang="zh-CN" altLang="en-US" b="1" dirty="0" smtClean="0">
                <a:solidFill>
                  <a:srgbClr val="0D0D0D"/>
                </a:solidFill>
              </a:rPr>
              <a:t>分析</a:t>
            </a:r>
            <a:r>
              <a:rPr lang="en-US" altLang="zh-CN" b="1" dirty="0" smtClean="0">
                <a:solidFill>
                  <a:srgbClr val="0D0D0D"/>
                </a:solidFill>
              </a:rPr>
              <a:t>;</a:t>
            </a:r>
          </a:p>
          <a:p>
            <a:pPr marL="742892" lvl="1" indent="-285750" defTabSz="914400"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solidFill>
                  <a:srgbClr val="0D0D0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判断</a:t>
            </a:r>
            <a:r>
              <a:rPr lang="zh-CN" altLang="en-US" sz="1600" dirty="0">
                <a:solidFill>
                  <a:srgbClr val="0D0D0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优势</a:t>
            </a:r>
            <a:r>
              <a:rPr lang="zh-CN" altLang="en-US" sz="1600" dirty="0" smtClean="0">
                <a:solidFill>
                  <a:srgbClr val="0D0D0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类目</a:t>
            </a:r>
            <a:r>
              <a:rPr lang="en-US" altLang="zh-CN" sz="1600" dirty="0" smtClean="0">
                <a:solidFill>
                  <a:srgbClr val="0D0D0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/</a:t>
            </a:r>
            <a:r>
              <a:rPr lang="zh-CN" altLang="en-US" sz="1600" dirty="0" smtClean="0">
                <a:solidFill>
                  <a:srgbClr val="0D0D0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品牌过滤等信息；</a:t>
            </a:r>
            <a:endParaRPr lang="en-US" altLang="zh-CN" sz="1600" dirty="0" smtClean="0">
              <a:solidFill>
                <a:srgbClr val="0D0D0D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742892" lvl="1" indent="-285750" defTabSz="914400">
              <a:buFont typeface="Wingdings" panose="05000000000000000000" pitchFamily="2" charset="2"/>
              <a:buChar char="p"/>
            </a:pPr>
            <a:endParaRPr lang="en-US" altLang="zh-CN" sz="1600" dirty="0">
              <a:solidFill>
                <a:srgbClr val="0D0D0D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b="1" dirty="0" smtClean="0">
                <a:solidFill>
                  <a:srgbClr val="0D0D0D"/>
                </a:solidFill>
              </a:rPr>
              <a:t>Step3:Query-&gt;</a:t>
            </a:r>
            <a:r>
              <a:rPr lang="zh-CN" altLang="en-US" b="1" dirty="0" smtClean="0">
                <a:solidFill>
                  <a:srgbClr val="0D0D0D"/>
                </a:solidFill>
              </a:rPr>
              <a:t>广告主购买的关键词；</a:t>
            </a:r>
            <a:endParaRPr lang="en-US" altLang="zh-CN" sz="1600" dirty="0" smtClean="0">
              <a:solidFill>
                <a:srgbClr val="0D0D0D"/>
              </a:solidFill>
            </a:endParaRPr>
          </a:p>
          <a:p>
            <a:pPr marL="742892" lvl="1" indent="-285750"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solidFill>
                  <a:srgbClr val="0D0D0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判断广告主买词、匹配类型、关键词出价</a:t>
            </a:r>
            <a:r>
              <a:rPr lang="en-US" altLang="zh-CN" sz="1600" dirty="0" smtClean="0">
                <a:solidFill>
                  <a:srgbClr val="0D0D0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:</a:t>
            </a:r>
          </a:p>
          <a:p>
            <a:pPr lvl="1"/>
            <a:endParaRPr lang="en-US" altLang="zh-CN" b="1" dirty="0" smtClean="0">
              <a:solidFill>
                <a:srgbClr val="0D0D0D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b="1" dirty="0" smtClean="0">
                <a:solidFill>
                  <a:srgbClr val="0D0D0D"/>
                </a:solidFill>
              </a:rPr>
              <a:t>Step4:</a:t>
            </a:r>
            <a:r>
              <a:rPr lang="zh-CN" altLang="en-US" b="1" dirty="0" smtClean="0">
                <a:solidFill>
                  <a:srgbClr val="0D0D0D"/>
                </a:solidFill>
              </a:rPr>
              <a:t>关键词</a:t>
            </a:r>
            <a:r>
              <a:rPr lang="en-US" altLang="zh-CN" b="1" dirty="0" smtClean="0">
                <a:solidFill>
                  <a:srgbClr val="0D0D0D"/>
                </a:solidFill>
              </a:rPr>
              <a:t>-&gt;</a:t>
            </a:r>
            <a:r>
              <a:rPr lang="zh-CN" altLang="en-US" b="1" dirty="0">
                <a:solidFill>
                  <a:srgbClr val="0D0D0D"/>
                </a:solidFill>
              </a:rPr>
              <a:t>单元</a:t>
            </a:r>
            <a:r>
              <a:rPr lang="en-US" altLang="zh-CN" b="1" dirty="0">
                <a:solidFill>
                  <a:srgbClr val="0D0D0D"/>
                </a:solidFill>
              </a:rPr>
              <a:t>-&gt;</a:t>
            </a:r>
            <a:r>
              <a:rPr lang="zh-CN" altLang="en-US" b="1" dirty="0">
                <a:solidFill>
                  <a:srgbClr val="0D0D0D"/>
                </a:solidFill>
              </a:rPr>
              <a:t>创意素材（</a:t>
            </a:r>
            <a:r>
              <a:rPr lang="en-US" altLang="zh-CN" b="1" dirty="0">
                <a:solidFill>
                  <a:srgbClr val="0D0D0D"/>
                </a:solidFill>
              </a:rPr>
              <a:t>SKU</a:t>
            </a:r>
            <a:r>
              <a:rPr lang="zh-CN" altLang="en-US" b="1" dirty="0">
                <a:solidFill>
                  <a:srgbClr val="0D0D0D"/>
                </a:solidFill>
              </a:rPr>
              <a:t>）</a:t>
            </a:r>
            <a:r>
              <a:rPr lang="zh-CN" altLang="en-US" b="1" dirty="0" smtClean="0">
                <a:solidFill>
                  <a:srgbClr val="0D0D0D"/>
                </a:solidFill>
              </a:rPr>
              <a:t>；</a:t>
            </a:r>
            <a:endParaRPr lang="en-US" altLang="zh-CN" b="1" dirty="0" smtClean="0">
              <a:solidFill>
                <a:srgbClr val="0D0D0D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0D0D0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投放</a:t>
            </a:r>
            <a:r>
              <a:rPr lang="zh-CN" altLang="en-US" dirty="0">
                <a:solidFill>
                  <a:srgbClr val="0D0D0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时段</a:t>
            </a:r>
            <a:r>
              <a:rPr lang="zh-CN" altLang="en-US" dirty="0" smtClean="0">
                <a:solidFill>
                  <a:srgbClr val="0D0D0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、地域</a:t>
            </a:r>
            <a:r>
              <a:rPr lang="zh-CN" altLang="en-US" dirty="0">
                <a:solidFill>
                  <a:srgbClr val="0D0D0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、类目</a:t>
            </a:r>
            <a:r>
              <a:rPr lang="zh-CN" altLang="en-US" dirty="0" smtClean="0">
                <a:solidFill>
                  <a:srgbClr val="0D0D0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切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词反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包含</a:t>
            </a:r>
            <a:r>
              <a:rPr lang="zh-CN" altLang="en-US" dirty="0" smtClean="0">
                <a:solidFill>
                  <a:srgbClr val="0D0D0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等过滤；</a:t>
            </a:r>
            <a:endParaRPr lang="en-US" altLang="zh-CN" dirty="0" smtClean="0">
              <a:solidFill>
                <a:srgbClr val="0D0D0D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457200" lvl="1"/>
            <a:endParaRPr lang="en-US" altLang="zh-CN" b="1" dirty="0" smtClean="0">
              <a:solidFill>
                <a:srgbClr val="0D0D0D"/>
              </a:solidFill>
            </a:endParaRPr>
          </a:p>
          <a:p>
            <a:r>
              <a:rPr lang="en-US" altLang="zh-CN" b="1" dirty="0" smtClean="0">
                <a:solidFill>
                  <a:srgbClr val="0D0D0D"/>
                </a:solidFill>
              </a:rPr>
              <a:t>Step5</a:t>
            </a:r>
            <a:r>
              <a:rPr lang="zh-CN" altLang="en-US" b="1" dirty="0" smtClean="0">
                <a:solidFill>
                  <a:srgbClr val="0D0D0D"/>
                </a:solidFill>
              </a:rPr>
              <a:t>：排序计费</a:t>
            </a:r>
            <a:endParaRPr lang="en-US" altLang="zh-CN" b="1" dirty="0" smtClean="0">
              <a:solidFill>
                <a:srgbClr val="0D0D0D"/>
              </a:solidFill>
            </a:endParaRPr>
          </a:p>
          <a:p>
            <a:pPr marL="742892" lvl="1" indent="-285750"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0D0D0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经典的</a:t>
            </a:r>
            <a:r>
              <a:rPr lang="en-US" altLang="zh-CN" dirty="0">
                <a:solidFill>
                  <a:srgbClr val="0D0D0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GSP</a:t>
            </a:r>
            <a:r>
              <a:rPr lang="zh-CN" altLang="en-US" dirty="0" smtClean="0">
                <a:solidFill>
                  <a:srgbClr val="0D0D0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机制</a:t>
            </a:r>
            <a:r>
              <a:rPr lang="zh-CN" altLang="en-US" dirty="0">
                <a:solidFill>
                  <a:srgbClr val="0D0D0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dirty="0" smtClean="0">
                <a:solidFill>
                  <a:srgbClr val="0D0D0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rank=Q*Bid</a:t>
            </a:r>
          </a:p>
          <a:p>
            <a:pPr lvl="1"/>
            <a:endParaRPr lang="en-US" altLang="zh-CN" dirty="0">
              <a:solidFill>
                <a:srgbClr val="0D0D0D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b="1" dirty="0" smtClean="0">
                <a:solidFill>
                  <a:srgbClr val="0D0D0D"/>
                </a:solidFill>
              </a:rPr>
              <a:t>Step6</a:t>
            </a:r>
            <a:r>
              <a:rPr lang="zh-CN" altLang="en-US" b="1" dirty="0" smtClean="0">
                <a:solidFill>
                  <a:srgbClr val="0D0D0D"/>
                </a:solidFill>
              </a:rPr>
              <a:t>：封装展现</a:t>
            </a:r>
            <a:endParaRPr lang="en-US" altLang="zh-CN" b="1" dirty="0" smtClean="0">
              <a:solidFill>
                <a:srgbClr val="0D0D0D"/>
              </a:solidFill>
            </a:endParaRPr>
          </a:p>
          <a:p>
            <a:pPr marL="742892" lvl="1" indent="-285750"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0D0D0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首页</a:t>
            </a:r>
            <a:r>
              <a:rPr lang="en-US" altLang="zh-CN" dirty="0">
                <a:solidFill>
                  <a:srgbClr val="0D0D0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PK</a:t>
            </a:r>
            <a:r>
              <a:rPr lang="zh-CN" altLang="en-US" dirty="0">
                <a:solidFill>
                  <a:srgbClr val="0D0D0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、动态位次、与自然结果去</a:t>
            </a:r>
            <a:r>
              <a:rPr lang="zh-CN" altLang="en-US" dirty="0" smtClean="0">
                <a:solidFill>
                  <a:srgbClr val="0D0D0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重等；</a:t>
            </a:r>
            <a:endParaRPr kumimoji="1" lang="en-US" altLang="zh-CN" sz="1600" dirty="0" smtClean="0"/>
          </a:p>
        </p:txBody>
      </p:sp>
      <p:sp>
        <p:nvSpPr>
          <p:cNvPr id="2" name="矩形 1"/>
          <p:cNvSpPr/>
          <p:nvPr/>
        </p:nvSpPr>
        <p:spPr>
          <a:xfrm>
            <a:off x="5724128" y="636623"/>
            <a:ext cx="29546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solidFill>
                  <a:srgbClr val="B40000"/>
                </a:solidFill>
              </a:rPr>
              <a:t>用户在京东搜索</a:t>
            </a:r>
            <a:r>
              <a:rPr kumimoji="1" lang="zh-CN" altLang="en-US" dirty="0" smtClean="0">
                <a:solidFill>
                  <a:srgbClr val="B40000"/>
                </a:solidFill>
              </a:rPr>
              <a:t>“连衣裙”</a:t>
            </a:r>
            <a:endParaRPr kumimoji="1" lang="en-US" altLang="zh-CN" dirty="0" smtClean="0">
              <a:solidFill>
                <a:srgbClr val="B40000"/>
              </a:solidFill>
            </a:endParaRPr>
          </a:p>
          <a:p>
            <a:r>
              <a:rPr kumimoji="1" lang="zh-CN" altLang="en-US" dirty="0">
                <a:solidFill>
                  <a:srgbClr val="B40000"/>
                </a:solidFill>
              </a:rPr>
              <a:t>是</a:t>
            </a:r>
            <a:r>
              <a:rPr kumimoji="1" lang="zh-CN" altLang="en-US" dirty="0" smtClean="0">
                <a:solidFill>
                  <a:srgbClr val="B40000"/>
                </a:solidFill>
              </a:rPr>
              <a:t>如何</a:t>
            </a:r>
            <a:r>
              <a:rPr kumimoji="1" lang="zh-CN" altLang="en-US" dirty="0">
                <a:solidFill>
                  <a:srgbClr val="B40000"/>
                </a:solidFill>
              </a:rPr>
              <a:t>触发</a:t>
            </a:r>
            <a:r>
              <a:rPr kumimoji="1" lang="zh-CN" altLang="en-US" dirty="0" smtClean="0">
                <a:solidFill>
                  <a:srgbClr val="B40000"/>
                </a:solidFill>
              </a:rPr>
              <a:t>广告的？</a:t>
            </a:r>
            <a:endParaRPr kumimoji="1" lang="en-US" altLang="zh-CN" dirty="0">
              <a:solidFill>
                <a:srgbClr val="B4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4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99" t="35371"/>
          <a:stretch/>
        </p:blipFill>
        <p:spPr>
          <a:xfrm>
            <a:off x="4783416" y="1901952"/>
            <a:ext cx="4279233" cy="254200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23528" y="123478"/>
            <a:ext cx="5904656" cy="792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TextBox 55"/>
          <p:cNvSpPr>
            <a:spLocks noChangeArrowheads="1"/>
          </p:cNvSpPr>
          <p:nvPr/>
        </p:nvSpPr>
        <p:spPr bwMode="auto">
          <a:xfrm>
            <a:off x="395536" y="0"/>
            <a:ext cx="4735098" cy="646331"/>
          </a:xfrm>
          <a:prstGeom prst="rect">
            <a:avLst/>
          </a:prstGeom>
          <a:extLst/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京东快车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推荐逻辑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9512" y="627534"/>
            <a:ext cx="8496944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每次用户浏览到含有京东广告位的网页时，我们可以通过用户过往的行为数据，立刻分析出用户的兴趣点，并且在广告库中寻找与之匹配的广告创意。</a:t>
            </a:r>
            <a:endParaRPr lang="en-US" altLang="zh-CN" sz="1200" dirty="0">
              <a:solidFill>
                <a:schemeClr val="tx1">
                  <a:lumMod val="7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6300192" y="2787774"/>
            <a:ext cx="1152128" cy="93610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smtClean="0">
                <a:solidFill>
                  <a:srgbClr val="1C5A9E"/>
                </a:solidFill>
                <a:latin typeface="+mj-ea"/>
                <a:ea typeface="+mj-ea"/>
              </a:rPr>
              <a:t>DMP</a:t>
            </a:r>
          </a:p>
          <a:p>
            <a:pPr algn="ctr"/>
            <a:r>
              <a:rPr lang="zh-CN" altLang="en-US" sz="1200" b="1" dirty="0" smtClean="0">
                <a:solidFill>
                  <a:srgbClr val="1C5A9E"/>
                </a:solidFill>
                <a:latin typeface="+mj-ea"/>
                <a:ea typeface="+mj-ea"/>
              </a:rPr>
              <a:t>（</a:t>
            </a:r>
            <a:r>
              <a:rPr lang="zh-CN" altLang="en-US" sz="1200" b="1" dirty="0">
                <a:solidFill>
                  <a:srgbClr val="1C5A9E"/>
                </a:solidFill>
                <a:latin typeface="+mj-ea"/>
              </a:rPr>
              <a:t>标签</a:t>
            </a:r>
            <a:r>
              <a:rPr lang="en-US" altLang="zh-CN" sz="1200" b="1" dirty="0">
                <a:solidFill>
                  <a:srgbClr val="1C5A9E"/>
                </a:solidFill>
                <a:latin typeface="+mj-ea"/>
              </a:rPr>
              <a:t>+</a:t>
            </a:r>
            <a:r>
              <a:rPr lang="zh-CN" altLang="en-US" sz="1200" b="1" dirty="0">
                <a:solidFill>
                  <a:srgbClr val="1C5A9E"/>
                </a:solidFill>
                <a:latin typeface="+mj-ea"/>
              </a:rPr>
              <a:t>人群</a:t>
            </a:r>
            <a:r>
              <a:rPr lang="zh-CN" altLang="en-US" sz="1200" b="1" dirty="0" smtClean="0">
                <a:solidFill>
                  <a:srgbClr val="1C5A9E"/>
                </a:solidFill>
                <a:latin typeface="+mj-ea"/>
              </a:rPr>
              <a:t>定向</a:t>
            </a:r>
            <a:r>
              <a:rPr lang="zh-CN" altLang="en-US" sz="1200" b="1" dirty="0" smtClean="0">
                <a:solidFill>
                  <a:srgbClr val="1C5A9E"/>
                </a:solidFill>
                <a:latin typeface="+mj-ea"/>
                <a:ea typeface="+mj-ea"/>
              </a:rPr>
              <a:t>）</a:t>
            </a:r>
            <a:endParaRPr lang="zh-CN" altLang="en-US" sz="1200" b="1" dirty="0">
              <a:solidFill>
                <a:srgbClr val="1C5A9E"/>
              </a:solidFill>
              <a:latin typeface="+mj-ea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03548" y="1491630"/>
            <a:ext cx="78488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/>
            <a:r>
              <a:rPr lang="en-US" altLang="zh-CN" b="1" dirty="0" smtClean="0">
                <a:solidFill>
                  <a:srgbClr val="0D0D0D"/>
                </a:solidFill>
                <a:ea typeface="微软雅黑 Light"/>
              </a:rPr>
              <a:t>Step1:</a:t>
            </a:r>
            <a:r>
              <a:rPr lang="zh-CN" altLang="en-US" b="1" dirty="0" smtClean="0">
                <a:solidFill>
                  <a:srgbClr val="0D0D0D"/>
                </a:solidFill>
                <a:ea typeface="微软雅黑 Light"/>
              </a:rPr>
              <a:t>判断网民的历史浏览</a:t>
            </a:r>
            <a:r>
              <a:rPr lang="en-US" altLang="zh-CN" b="1" dirty="0" smtClean="0">
                <a:solidFill>
                  <a:srgbClr val="0D0D0D"/>
                </a:solidFill>
                <a:ea typeface="微软雅黑 Light"/>
              </a:rPr>
              <a:t>/</a:t>
            </a:r>
            <a:r>
              <a:rPr lang="zh-CN" altLang="en-US" b="1" dirty="0" smtClean="0">
                <a:solidFill>
                  <a:srgbClr val="0D0D0D"/>
                </a:solidFill>
                <a:ea typeface="微软雅黑 Light"/>
              </a:rPr>
              <a:t>购买等行为；</a:t>
            </a:r>
            <a:endParaRPr lang="en-US" altLang="zh-CN" b="1" dirty="0" smtClean="0">
              <a:solidFill>
                <a:srgbClr val="0D0D0D"/>
              </a:solidFill>
              <a:ea typeface="微软雅黑 Light"/>
            </a:endParaRPr>
          </a:p>
          <a:p>
            <a:pPr lvl="0" defTabSz="914400"/>
            <a:endParaRPr lang="en-US" altLang="zh-CN" b="1" dirty="0" smtClean="0">
              <a:solidFill>
                <a:srgbClr val="0D0D0D"/>
              </a:solidFill>
              <a:ea typeface="微软雅黑 Light"/>
            </a:endParaRPr>
          </a:p>
          <a:p>
            <a:pPr lvl="0" defTabSz="914400"/>
            <a:r>
              <a:rPr lang="en-US" altLang="zh-CN" b="1" dirty="0" smtClean="0">
                <a:solidFill>
                  <a:srgbClr val="0D0D0D"/>
                </a:solidFill>
              </a:rPr>
              <a:t>Step2:</a:t>
            </a:r>
            <a:r>
              <a:rPr lang="zh-CN" altLang="en-US" b="1" dirty="0" smtClean="0">
                <a:solidFill>
                  <a:srgbClr val="0D0D0D"/>
                </a:solidFill>
              </a:rPr>
              <a:t>匹配到定向设置符合的广告物料</a:t>
            </a:r>
            <a:r>
              <a:rPr lang="en-US" altLang="zh-CN" b="1" dirty="0" smtClean="0">
                <a:solidFill>
                  <a:srgbClr val="0D0D0D"/>
                </a:solidFill>
              </a:rPr>
              <a:t>;</a:t>
            </a:r>
            <a:endParaRPr lang="en-US" altLang="zh-CN" dirty="0" smtClean="0">
              <a:solidFill>
                <a:srgbClr val="0D0D0D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457200" lvl="1"/>
            <a:endParaRPr lang="en-US" altLang="zh-CN" b="1" dirty="0" smtClean="0">
              <a:solidFill>
                <a:srgbClr val="0D0D0D"/>
              </a:solidFill>
            </a:endParaRPr>
          </a:p>
          <a:p>
            <a:r>
              <a:rPr lang="en-US" altLang="zh-CN" b="1" dirty="0" smtClean="0">
                <a:solidFill>
                  <a:srgbClr val="0D0D0D"/>
                </a:solidFill>
              </a:rPr>
              <a:t>Step3</a:t>
            </a:r>
            <a:r>
              <a:rPr lang="en-US" altLang="zh-CN" b="1" dirty="0">
                <a:solidFill>
                  <a:srgbClr val="0D0D0D"/>
                </a:solidFill>
              </a:rPr>
              <a:t> :</a:t>
            </a:r>
            <a:r>
              <a:rPr lang="zh-CN" altLang="en-US" b="1" dirty="0" smtClean="0">
                <a:solidFill>
                  <a:srgbClr val="0D0D0D"/>
                </a:solidFill>
              </a:rPr>
              <a:t>排序计费</a:t>
            </a:r>
            <a:endParaRPr lang="en-US" altLang="zh-CN" b="1" dirty="0" smtClean="0">
              <a:solidFill>
                <a:srgbClr val="0D0D0D"/>
              </a:solidFill>
            </a:endParaRPr>
          </a:p>
          <a:p>
            <a:pPr lvl="1"/>
            <a:endParaRPr lang="en-US" altLang="zh-CN" dirty="0">
              <a:solidFill>
                <a:srgbClr val="0D0D0D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b="1" dirty="0" smtClean="0">
                <a:solidFill>
                  <a:srgbClr val="0D0D0D"/>
                </a:solidFill>
              </a:rPr>
              <a:t>Step4</a:t>
            </a:r>
            <a:r>
              <a:rPr lang="en-US" altLang="zh-CN" b="1" dirty="0">
                <a:solidFill>
                  <a:srgbClr val="0D0D0D"/>
                </a:solidFill>
              </a:rPr>
              <a:t> :</a:t>
            </a:r>
            <a:r>
              <a:rPr lang="zh-CN" altLang="en-US" b="1" dirty="0" smtClean="0">
                <a:solidFill>
                  <a:srgbClr val="0D0D0D"/>
                </a:solidFill>
              </a:rPr>
              <a:t>封装展现</a:t>
            </a:r>
            <a:endParaRPr lang="en-US" altLang="zh-CN" b="1" dirty="0" smtClean="0">
              <a:solidFill>
                <a:srgbClr val="0D0D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33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 txBox="1">
            <a:spLocks/>
          </p:cNvSpPr>
          <p:nvPr/>
        </p:nvSpPr>
        <p:spPr>
          <a:xfrm>
            <a:off x="457200" y="89017"/>
            <a:ext cx="5818470" cy="56748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51431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baseline="0">
                <a:solidFill>
                  <a:schemeClr val="bg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r>
              <a:rPr lang="zh-CN" altLang="en-US" sz="1800" smtClean="0"/>
              <a:t>无线端的新风向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55"/>
          <p:cNvSpPr>
            <a:spLocks noChangeArrowheads="1"/>
          </p:cNvSpPr>
          <p:nvPr/>
        </p:nvSpPr>
        <p:spPr bwMode="auto">
          <a:xfrm>
            <a:off x="395536" y="0"/>
            <a:ext cx="4735098" cy="646331"/>
          </a:xfrm>
          <a:prstGeom prst="rect">
            <a:avLst/>
          </a:prstGeom>
          <a:extLst/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京东快车的扣费逻辑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-GSP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19525" y="646331"/>
            <a:ext cx="796093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600" dirty="0" smtClean="0"/>
              <a:t>GSP</a:t>
            </a:r>
            <a:r>
              <a:rPr kumimoji="1" lang="zh-CN" altLang="en-US" sz="1600" dirty="0" smtClean="0"/>
              <a:t>：</a:t>
            </a:r>
            <a:r>
              <a:rPr kumimoji="1" lang="en-US" altLang="zh-CN" sz="1600" dirty="0"/>
              <a:t>generalized second-price </a:t>
            </a:r>
            <a:r>
              <a:rPr kumimoji="1" lang="en-US" altLang="zh-CN" sz="1600" dirty="0" smtClean="0"/>
              <a:t>auction</a:t>
            </a:r>
            <a:r>
              <a:rPr kumimoji="1" lang="zh-CN" altLang="en-US" sz="1600" dirty="0" smtClean="0"/>
              <a:t>，广义第二价格拍卖</a:t>
            </a:r>
            <a:r>
              <a:rPr kumimoji="1" lang="en-US" altLang="zh-CN" sz="1600" dirty="0"/>
              <a:t>，</a:t>
            </a:r>
            <a:r>
              <a:rPr kumimoji="1" lang="zh-CN" altLang="en-US" sz="1600" dirty="0" smtClean="0"/>
              <a:t>支付数</a:t>
            </a:r>
            <a:r>
              <a:rPr kumimoji="1" lang="en-US" altLang="zh-CN" sz="1600" dirty="0"/>
              <a:t>=</a:t>
            </a:r>
            <a:r>
              <a:rPr kumimoji="1" lang="zh-CN" altLang="en-US" sz="1600" dirty="0"/>
              <a:t>点击次数*下位出价</a:t>
            </a:r>
            <a:endParaRPr kumimoji="1" lang="en-US" altLang="zh-CN" sz="1600" dirty="0" smtClean="0"/>
          </a:p>
          <a:p>
            <a:r>
              <a:rPr kumimoji="1" lang="zh-CN" altLang="en-US" sz="1600" dirty="0" smtClean="0"/>
              <a:t>核心：保住</a:t>
            </a:r>
            <a:r>
              <a:rPr kumimoji="1" lang="zh-CN" altLang="en-US" sz="1600" dirty="0"/>
              <a:t>当前位置需要</a:t>
            </a:r>
            <a:r>
              <a:rPr kumimoji="1" lang="zh-CN" altLang="en-US" sz="1600" dirty="0" smtClean="0"/>
              <a:t>付的最低价</a:t>
            </a:r>
            <a:r>
              <a:rPr kumimoji="1" lang="zh-CN" altLang="zh-CN" sz="1600" dirty="0"/>
              <a:t>，</a:t>
            </a:r>
            <a:r>
              <a:rPr kumimoji="1" lang="zh-CN" altLang="en-US" sz="1600" dirty="0" smtClean="0"/>
              <a:t>如果出价低于计费</a:t>
            </a:r>
            <a:r>
              <a:rPr kumimoji="1" lang="zh-CN" altLang="en-US" sz="1600" dirty="0"/>
              <a:t>，那么必然无法保住当前</a:t>
            </a:r>
            <a:r>
              <a:rPr kumimoji="1" lang="zh-CN" altLang="en-US" sz="1600" dirty="0" smtClean="0"/>
              <a:t>位置</a:t>
            </a:r>
            <a:endParaRPr kumimoji="1" lang="en-US" altLang="zh-CN" sz="1600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574806"/>
              </p:ext>
            </p:extLst>
          </p:nvPr>
        </p:nvGraphicFramePr>
        <p:xfrm>
          <a:off x="467544" y="2283718"/>
          <a:ext cx="3522024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8880"/>
                <a:gridCol w="2323144"/>
              </a:tblGrid>
              <a:tr h="502920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出价</a:t>
                      </a:r>
                      <a:r>
                        <a:rPr lang="en-US" altLang="zh-CN" sz="1400" dirty="0" smtClean="0"/>
                        <a:t>/</a:t>
                      </a:r>
                      <a:r>
                        <a:rPr lang="zh-CN" altLang="en-US" sz="1400" dirty="0" smtClean="0"/>
                        <a:t>排序</a:t>
                      </a:r>
                      <a:endParaRPr lang="zh-CN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计费</a:t>
                      </a:r>
                      <a:endParaRPr lang="zh-CN" altLang="en-US" sz="1400" dirty="0"/>
                    </a:p>
                  </a:txBody>
                  <a:tcPr marT="34290" marB="34290"/>
                </a:tc>
              </a:tr>
              <a:tr h="28575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RF</a:t>
                      </a:r>
                      <a:r>
                        <a:rPr lang="zh-CN" altLang="en-US" sz="1400" dirty="0" smtClean="0"/>
                        <a:t>(</a:t>
                      </a:r>
                      <a:r>
                        <a:rPr lang="en-US" altLang="zh-CN" sz="1400" dirty="0" smtClean="0"/>
                        <a:t>8)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RF</a:t>
                      </a:r>
                      <a:r>
                        <a:rPr lang="en-US" altLang="zh-CN" sz="1400" baseline="30000" dirty="0" smtClean="0"/>
                        <a:t>-1</a:t>
                      </a:r>
                      <a:r>
                        <a:rPr lang="en-US" altLang="zh-CN" sz="1400" dirty="0" smtClean="0"/>
                        <a:t>(RF(9))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/>
                        <a:t>+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/>
                        <a:t>0.01</a:t>
                      </a:r>
                      <a:endParaRPr lang="zh-CN" altLang="en-US" sz="1400" dirty="0"/>
                    </a:p>
                  </a:txBody>
                  <a:tcPr marT="34290" marB="34290"/>
                </a:tc>
              </a:tr>
              <a:tr h="28575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RF(9)</a:t>
                      </a:r>
                      <a:endParaRPr lang="zh-CN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RF</a:t>
                      </a:r>
                      <a:r>
                        <a:rPr lang="en-US" altLang="zh-CN" sz="1400" baseline="30000" dirty="0" smtClean="0"/>
                        <a:t>-1</a:t>
                      </a:r>
                      <a:r>
                        <a:rPr lang="en-US" altLang="zh-CN" sz="1400" dirty="0" smtClean="0"/>
                        <a:t>(RF(7))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/>
                        <a:t>+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/>
                        <a:t>0.01</a:t>
                      </a:r>
                      <a:endParaRPr lang="zh-CN" altLang="en-US" sz="1400" dirty="0" smtClean="0"/>
                    </a:p>
                  </a:txBody>
                  <a:tcPr marT="34290" marB="34290"/>
                </a:tc>
              </a:tr>
              <a:tr h="28575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RF(7)</a:t>
                      </a:r>
                      <a:endParaRPr lang="zh-CN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RF</a:t>
                      </a:r>
                      <a:r>
                        <a:rPr lang="en-US" altLang="zh-CN" sz="1400" baseline="30000" dirty="0" smtClean="0"/>
                        <a:t>-1</a:t>
                      </a:r>
                      <a:r>
                        <a:rPr lang="en-US" altLang="zh-CN" sz="1400" dirty="0" smtClean="0"/>
                        <a:t>(RF(10))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/>
                        <a:t>+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/>
                        <a:t>0.01</a:t>
                      </a:r>
                      <a:endParaRPr lang="zh-CN" altLang="en-US" sz="1400" dirty="0"/>
                    </a:p>
                  </a:txBody>
                  <a:tcPr marT="34290" marB="34290"/>
                </a:tc>
              </a:tr>
              <a:tr h="28575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RF(10)</a:t>
                      </a:r>
                      <a:endParaRPr lang="zh-CN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T="34290" marB="34290"/>
                </a:tc>
              </a:tr>
            </a:tbl>
          </a:graphicData>
        </a:graphic>
      </p:graphicFrame>
      <p:sp>
        <p:nvSpPr>
          <p:cNvPr id="13" name="矩形 12"/>
          <p:cNvSpPr/>
          <p:nvPr/>
        </p:nvSpPr>
        <p:spPr>
          <a:xfrm>
            <a:off x="519525" y="1563638"/>
            <a:ext cx="80648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kumimoji="1" lang="zh-CN" altLang="en-US" sz="1200" dirty="0" smtClean="0"/>
              <a:t>第</a:t>
            </a:r>
            <a:r>
              <a:rPr kumimoji="1" lang="en-US" altLang="zh-CN" sz="1200" dirty="0" err="1"/>
              <a:t>i</a:t>
            </a:r>
            <a:r>
              <a:rPr kumimoji="1" lang="zh-CN" altLang="en-US" sz="1200" dirty="0"/>
              <a:t>个广告位的广告每次点击所付的费用，等于第</a:t>
            </a:r>
            <a:r>
              <a:rPr kumimoji="1" lang="en-US" altLang="zh-CN" sz="1200" dirty="0"/>
              <a:t>i+1</a:t>
            </a:r>
            <a:r>
              <a:rPr kumimoji="1" lang="zh-CN" altLang="en-US" sz="1200" dirty="0"/>
              <a:t>个广告位的广告出价加上一个很小的值（一般是</a:t>
            </a:r>
            <a:r>
              <a:rPr kumimoji="1" lang="en-US" altLang="zh-CN" sz="1200" dirty="0"/>
              <a:t>0.01</a:t>
            </a:r>
            <a:r>
              <a:rPr kumimoji="1" lang="zh-CN" altLang="en-US" sz="1200" dirty="0"/>
              <a:t>）。</a:t>
            </a:r>
          </a:p>
          <a:p>
            <a:pPr marL="171450" indent="-171450">
              <a:buFont typeface="Arial"/>
              <a:buChar char="•"/>
            </a:pPr>
            <a:r>
              <a:rPr kumimoji="1" lang="zh-CN" altLang="en-US" sz="1200" dirty="0"/>
              <a:t>“点击价格</a:t>
            </a:r>
            <a:r>
              <a:rPr kumimoji="1" lang="en-US" altLang="zh-CN" sz="1200" dirty="0"/>
              <a:t>=</a:t>
            </a:r>
            <a:r>
              <a:rPr kumimoji="1" lang="zh-CN" altLang="en-US" sz="1200" dirty="0"/>
              <a:t>下一名出价*下一名质量度</a:t>
            </a:r>
            <a:r>
              <a:rPr kumimoji="1" lang="en-US" altLang="zh-CN" sz="1200" dirty="0"/>
              <a:t>/</a:t>
            </a:r>
            <a:r>
              <a:rPr kumimoji="1" lang="zh-CN" altLang="en-US" sz="1200" dirty="0"/>
              <a:t>本位质量度</a:t>
            </a:r>
            <a:r>
              <a:rPr kumimoji="1" lang="en-US" altLang="zh-CN" sz="1200" dirty="0"/>
              <a:t>+0.01”</a:t>
            </a:r>
            <a:r>
              <a:rPr kumimoji="1" lang="zh-CN" altLang="en-US" sz="1200" dirty="0"/>
              <a:t>来计算</a:t>
            </a:r>
            <a:r>
              <a:rPr kumimoji="1" lang="zh-CN" altLang="en-US" sz="1200" dirty="0" smtClean="0"/>
              <a:t>。</a:t>
            </a:r>
            <a:endParaRPr kumimoji="1" lang="en-US" altLang="zh-CN" sz="1200" dirty="0"/>
          </a:p>
        </p:txBody>
      </p:sp>
      <p:sp>
        <p:nvSpPr>
          <p:cNvPr id="14" name="矩形 13"/>
          <p:cNvSpPr/>
          <p:nvPr/>
        </p:nvSpPr>
        <p:spPr>
          <a:xfrm>
            <a:off x="467544" y="4083918"/>
            <a:ext cx="1191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ro-RO" altLang="zh-CN" dirty="0" smtClean="0"/>
              <a:t>Q</a:t>
            </a:r>
            <a:r>
              <a:rPr kumimoji="1" lang="zh-CN" altLang="en-US" dirty="0" smtClean="0"/>
              <a:t>*</a:t>
            </a:r>
            <a:r>
              <a:rPr kumimoji="1" lang="en-US" altLang="zh-CN" dirty="0" smtClean="0"/>
              <a:t>Bid</a:t>
            </a:r>
            <a:r>
              <a:rPr kumimoji="1" lang="zh-CN" altLang="en-US" dirty="0" smtClean="0"/>
              <a:t>排序</a:t>
            </a:r>
            <a:endParaRPr kumimoji="1" lang="zh-CN" altLang="en-US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5" y="2139702"/>
            <a:ext cx="3816423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矩形 16"/>
          <p:cNvSpPr/>
          <p:nvPr/>
        </p:nvSpPr>
        <p:spPr>
          <a:xfrm>
            <a:off x="4427984" y="3579862"/>
            <a:ext cx="3960440" cy="10081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53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8840" y="627534"/>
            <a:ext cx="3269104" cy="523220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目录  </a:t>
            </a:r>
            <a:r>
              <a:rPr lang="en-US" altLang="zh-CN" sz="2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|  Contents</a:t>
            </a:r>
            <a:endParaRPr lang="zh-CN" altLang="en-US" sz="28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87825" y="4150668"/>
            <a:ext cx="3528392" cy="43730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547659" y="1352253"/>
            <a:ext cx="4822911" cy="769441"/>
            <a:chOff x="1619672" y="2137283"/>
            <a:chExt cx="4822911" cy="1025921"/>
          </a:xfrm>
        </p:grpSpPr>
        <p:sp>
          <p:nvSpPr>
            <p:cNvPr id="12" name="TextBox 11"/>
            <p:cNvSpPr txBox="1"/>
            <p:nvPr/>
          </p:nvSpPr>
          <p:spPr>
            <a:xfrm>
              <a:off x="1619672" y="2137283"/>
              <a:ext cx="1368152" cy="1025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01</a:t>
              </a:r>
              <a:endParaRPr lang="zh-CN" altLang="en-US" sz="4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157007" y="2283630"/>
              <a:ext cx="328557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京准通概览</a:t>
              </a:r>
              <a:endParaRPr lang="zh-CN" altLang="en-US" sz="2400" b="1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2843807" y="2395119"/>
              <a:ext cx="0" cy="52106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547664" y="2193702"/>
            <a:ext cx="1368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02</a:t>
            </a:r>
            <a:endParaRPr lang="zh-CN" altLang="en-US" sz="4400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31840" y="3244205"/>
            <a:ext cx="3904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京准通</a:t>
            </a:r>
            <a:r>
              <a:rPr lang="en-US" altLang="zh-CN" dirty="0" smtClean="0"/>
              <a:t>-</a:t>
            </a:r>
            <a:r>
              <a:rPr lang="en-US" altLang="en-US" dirty="0" err="1" smtClean="0"/>
              <a:t>京东快车</a:t>
            </a:r>
            <a:endParaRPr lang="zh-CN" altLang="en-US" dirty="0"/>
          </a:p>
        </p:txBody>
      </p:sp>
      <p:cxnSp>
        <p:nvCxnSpPr>
          <p:cNvPr id="26" name="直接连接符 25"/>
          <p:cNvCxnSpPr/>
          <p:nvPr/>
        </p:nvCxnSpPr>
        <p:spPr>
          <a:xfrm>
            <a:off x="2771799" y="2378969"/>
            <a:ext cx="0" cy="39079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547664" y="3057798"/>
            <a:ext cx="1368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03</a:t>
            </a:r>
            <a:endParaRPr lang="zh-CN" altLang="en-US" sz="4400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15653" y="2337718"/>
            <a:ext cx="3904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京准通</a:t>
            </a:r>
            <a:r>
              <a:rPr lang="en-US" altLang="en-US" dirty="0"/>
              <a:t>操作平台</a:t>
            </a:r>
            <a:endParaRPr lang="zh-CN" altLang="en-US" dirty="0"/>
          </a:p>
        </p:txBody>
      </p:sp>
      <p:cxnSp>
        <p:nvCxnSpPr>
          <p:cNvPr id="29" name="直接连接符 28"/>
          <p:cNvCxnSpPr/>
          <p:nvPr/>
        </p:nvCxnSpPr>
        <p:spPr>
          <a:xfrm>
            <a:off x="2771799" y="3273822"/>
            <a:ext cx="0" cy="39079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26"/>
          <p:cNvSpPr txBox="1"/>
          <p:nvPr/>
        </p:nvSpPr>
        <p:spPr>
          <a:xfrm>
            <a:off x="1547664" y="3993902"/>
            <a:ext cx="1368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04</a:t>
            </a:r>
            <a:endParaRPr lang="zh-CN" altLang="en-US" sz="4400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6" name="TextBox 24"/>
          <p:cNvSpPr txBox="1"/>
          <p:nvPr/>
        </p:nvSpPr>
        <p:spPr>
          <a:xfrm>
            <a:off x="3131840" y="4137918"/>
            <a:ext cx="3904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>
                <a:solidFill>
                  <a:schemeClr val="bg1"/>
                </a:solidFill>
              </a:rPr>
              <a:t>京准通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京选</a:t>
            </a:r>
            <a:r>
              <a:rPr lang="zh-CN" altLang="en-US" dirty="0" smtClean="0">
                <a:solidFill>
                  <a:schemeClr val="bg1"/>
                </a:solidFill>
              </a:rPr>
              <a:t>展位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7" name="直接连接符 28"/>
          <p:cNvCxnSpPr/>
          <p:nvPr/>
        </p:nvCxnSpPr>
        <p:spPr>
          <a:xfrm>
            <a:off x="2771800" y="4209926"/>
            <a:ext cx="0" cy="39079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68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5"/>
          <p:cNvSpPr>
            <a:spLocks noChangeArrowheads="1"/>
          </p:cNvSpPr>
          <p:nvPr/>
        </p:nvSpPr>
        <p:spPr bwMode="auto">
          <a:xfrm>
            <a:off x="395536" y="0"/>
            <a:ext cx="4735098" cy="646331"/>
          </a:xfrm>
          <a:prstGeom prst="rect">
            <a:avLst/>
          </a:prstGeom>
          <a:extLst/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京选展位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9" name="图示 28"/>
          <p:cNvGraphicFramePr/>
          <p:nvPr>
            <p:extLst>
              <p:ext uri="{D42A27DB-BD31-4B8C-83A1-F6EECF244321}">
                <p14:modId xmlns:p14="http://schemas.microsoft.com/office/powerpoint/2010/main" val="2901123679"/>
              </p:ext>
            </p:extLst>
          </p:nvPr>
        </p:nvGraphicFramePr>
        <p:xfrm>
          <a:off x="35496" y="1554796"/>
          <a:ext cx="2809036" cy="2592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0" name="矩形 29"/>
          <p:cNvSpPr/>
          <p:nvPr/>
        </p:nvSpPr>
        <p:spPr>
          <a:xfrm>
            <a:off x="3609389" y="1874186"/>
            <a:ext cx="147039" cy="32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zh-CN" altLang="zh-CN" dirty="0"/>
          </a:p>
        </p:txBody>
      </p:sp>
      <p:sp>
        <p:nvSpPr>
          <p:cNvPr id="31" name="TextBox 30"/>
          <p:cNvSpPr txBox="1"/>
          <p:nvPr/>
        </p:nvSpPr>
        <p:spPr>
          <a:xfrm>
            <a:off x="480493" y="1220017"/>
            <a:ext cx="1580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广告主诉求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2" name="图示 31"/>
          <p:cNvGraphicFramePr/>
          <p:nvPr>
            <p:extLst>
              <p:ext uri="{D42A27DB-BD31-4B8C-83A1-F6EECF244321}">
                <p14:modId xmlns:p14="http://schemas.microsoft.com/office/powerpoint/2010/main" val="1677077250"/>
              </p:ext>
            </p:extLst>
          </p:nvPr>
        </p:nvGraphicFramePr>
        <p:xfrm>
          <a:off x="2915816" y="1626804"/>
          <a:ext cx="2809036" cy="2592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3404927" y="1220017"/>
            <a:ext cx="1372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商城诉求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99792" y="2413522"/>
            <a:ext cx="566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endParaRPr lang="zh-CN" altLang="en-US" sz="5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7" name="图示 3"/>
          <p:cNvGraphicFramePr/>
          <p:nvPr>
            <p:extLst>
              <p:ext uri="{D42A27DB-BD31-4B8C-83A1-F6EECF244321}">
                <p14:modId xmlns:p14="http://schemas.microsoft.com/office/powerpoint/2010/main" val="3651430242"/>
              </p:ext>
            </p:extLst>
          </p:nvPr>
        </p:nvGraphicFramePr>
        <p:xfrm>
          <a:off x="6300192" y="1153514"/>
          <a:ext cx="2736304" cy="27683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38" name="左大括号 37"/>
          <p:cNvSpPr/>
          <p:nvPr/>
        </p:nvSpPr>
        <p:spPr>
          <a:xfrm rot="16200000">
            <a:off x="7524330" y="2875874"/>
            <a:ext cx="288032" cy="259228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标题 1"/>
          <p:cNvSpPr txBox="1">
            <a:spLocks noChangeArrowheads="1"/>
          </p:cNvSpPr>
          <p:nvPr/>
        </p:nvSpPr>
        <p:spPr bwMode="auto">
          <a:xfrm>
            <a:off x="6228184" y="4316035"/>
            <a:ext cx="3528392" cy="32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68576" tIns="34289" rIns="68576" bIns="34289" rtlCol="0" anchor="b">
            <a:normAutofit/>
          </a:bodyPr>
          <a:lstStyle>
            <a:lvl1pPr algn="l" defTabSz="51431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baseline="0">
                <a:solidFill>
                  <a:schemeClr val="bg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pPr algn="ctr">
              <a:spcBef>
                <a:spcPts val="1200"/>
              </a:spcBef>
            </a:pPr>
            <a:r>
              <a:rPr lang="en-US" altLang="zh-CN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PC+APP+M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版</a:t>
            </a:r>
            <a:r>
              <a:rPr lang="en-US" altLang="zh-CN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+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微信</a:t>
            </a:r>
            <a:r>
              <a:rPr lang="en-US" altLang="zh-CN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+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手</a:t>
            </a:r>
            <a:r>
              <a:rPr lang="en-US" altLang="zh-CN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Q</a:t>
            </a:r>
            <a:endParaRPr lang="zh-CN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67094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 18"/>
          <p:cNvGrpSpPr/>
          <p:nvPr/>
        </p:nvGrpSpPr>
        <p:grpSpPr>
          <a:xfrm>
            <a:off x="509902" y="1131592"/>
            <a:ext cx="1397802" cy="1080120"/>
            <a:chOff x="1043608" y="843558"/>
            <a:chExt cx="1584176" cy="1224136"/>
          </a:xfrm>
        </p:grpSpPr>
        <p:sp>
          <p:nvSpPr>
            <p:cNvPr id="20" name="椭圆 19"/>
            <p:cNvSpPr/>
            <p:nvPr/>
          </p:nvSpPr>
          <p:spPr>
            <a:xfrm>
              <a:off x="1187624" y="843558"/>
              <a:ext cx="1224136" cy="1224136"/>
            </a:xfrm>
            <a:prstGeom prst="ellipse">
              <a:avLst/>
            </a:prstGeom>
            <a:solidFill>
              <a:srgbClr val="FFFFFF"/>
            </a:solidFill>
            <a:ln w="28575" cmpd="sng">
              <a:solidFill>
                <a:srgbClr val="CD171D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043608" y="1347614"/>
              <a:ext cx="1584176" cy="57606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454917" y="2455035"/>
            <a:ext cx="3757043" cy="2144167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marL="285750" indent="-28575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13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站内</a:t>
            </a:r>
            <a:r>
              <a:rPr lang="zh-CN" altLang="en-US" sz="13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资源</a:t>
            </a:r>
            <a:r>
              <a:rPr lang="zh-CN" altLang="en-US" sz="13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：深度整合京东商</a:t>
            </a:r>
            <a:r>
              <a:rPr lang="zh-CN" altLang="en-US" sz="13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城内资源，大量首页、</a:t>
            </a:r>
            <a:r>
              <a:rPr lang="zh-CN" altLang="zh-CN" sz="13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活动页焦点位置及单品位置进行推送</a:t>
            </a:r>
            <a:r>
              <a:rPr lang="en-US" altLang="zh-CN" sz="13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 </a:t>
            </a:r>
          </a:p>
          <a:p>
            <a:pPr marL="285750" indent="-28575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13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站外资源</a:t>
            </a:r>
            <a:r>
              <a:rPr lang="zh-CN" altLang="en-US" sz="13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：整合战略合作方媒体资源包括微</a:t>
            </a:r>
            <a:r>
              <a:rPr lang="zh-CN" altLang="en-US" sz="13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信、腾讯网、</a:t>
            </a:r>
            <a:r>
              <a:rPr lang="en-US" altLang="zh-CN" sz="13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Q-zone</a:t>
            </a:r>
            <a:r>
              <a:rPr lang="zh-CN" altLang="en-US" sz="13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3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QQ</a:t>
            </a:r>
            <a:r>
              <a:rPr lang="zh-CN" altLang="en-US" sz="13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音乐</a:t>
            </a:r>
            <a:endParaRPr lang="en-US" altLang="zh-CN" sz="13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13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全</a:t>
            </a:r>
            <a:r>
              <a:rPr lang="zh-CN" altLang="en-US" sz="13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网采购海量优质</a:t>
            </a:r>
            <a:r>
              <a:rPr lang="zh-CN" altLang="en-US" sz="13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流量：</a:t>
            </a:r>
            <a:r>
              <a:rPr lang="zh-CN" altLang="en-US" sz="13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凤凰</a:t>
            </a:r>
            <a:r>
              <a:rPr lang="zh-CN" altLang="en-US" sz="13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网、新浪、网易</a:t>
            </a:r>
            <a:r>
              <a:rPr lang="zh-CN" altLang="en-US" sz="13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、优酷、搜狐、百</a:t>
            </a:r>
            <a:r>
              <a:rPr lang="zh-CN" altLang="en-US" sz="13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度等海量优质平台</a:t>
            </a:r>
            <a:r>
              <a:rPr lang="zh-CN" altLang="en-US" sz="13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资源。</a:t>
            </a:r>
            <a:endParaRPr lang="en-US" altLang="zh-CN" sz="13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13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第三方平台</a:t>
            </a:r>
            <a:r>
              <a:rPr lang="zh-CN" altLang="en-US" sz="13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：对接国内主流</a:t>
            </a:r>
            <a:r>
              <a:rPr lang="en-US" altLang="zh-CN" sz="1300" dirty="0" err="1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ADExchange</a:t>
            </a:r>
            <a:r>
              <a:rPr lang="zh-CN" altLang="en-US" sz="13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媒体资源</a:t>
            </a:r>
            <a:endParaRPr lang="en-US" altLang="zh-CN" sz="13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68648" y="1227418"/>
            <a:ext cx="3743312" cy="1200318"/>
          </a:xfrm>
          <a:prstGeom prst="rect">
            <a:avLst/>
          </a:prstGeom>
        </p:spPr>
        <p:txBody>
          <a:bodyPr wrap="none" lIns="91430" tIns="45715" rIns="91430" bIns="45715">
            <a:spAutoFit/>
          </a:bodyPr>
          <a:lstStyle/>
          <a:p>
            <a:r>
              <a:rPr lang="zh-CN" altLang="zh-CN" sz="2400" dirty="0">
                <a:solidFill>
                  <a:srgbClr val="CE0A1C"/>
                </a:solidFill>
                <a:latin typeface="微软雅黑" pitchFamily="34" charset="-122"/>
                <a:ea typeface="微软雅黑" pitchFamily="34" charset="-122"/>
              </a:rPr>
              <a:t>联</a:t>
            </a:r>
            <a:r>
              <a:rPr lang="en-US" altLang="zh-CN" sz="2400" dirty="0">
                <a:solidFill>
                  <a:srgbClr val="CE0A1C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zh-CN" sz="4000" b="1" dirty="0" smtClean="0">
                <a:solidFill>
                  <a:srgbClr val="CE0A1C"/>
                </a:solidFill>
                <a:latin typeface="微软雅黑" pitchFamily="34" charset="-122"/>
                <a:ea typeface="微软雅黑" pitchFamily="34" charset="-122"/>
              </a:rPr>
              <a:t>通</a:t>
            </a:r>
            <a:r>
              <a:rPr lang="en-US" altLang="zh-CN" sz="4800" b="1" dirty="0">
                <a:solidFill>
                  <a:srgbClr val="CE0A1C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zh-CN" sz="2400" dirty="0" smtClean="0">
                <a:solidFill>
                  <a:srgbClr val="CE0A1C"/>
                </a:solidFill>
                <a:latin typeface="微软雅黑" pitchFamily="34" charset="-122"/>
                <a:ea typeface="微软雅黑" pitchFamily="34" charset="-122"/>
              </a:rPr>
              <a:t>全</a:t>
            </a:r>
            <a:r>
              <a:rPr lang="zh-CN" altLang="zh-CN" sz="2400" dirty="0">
                <a:solidFill>
                  <a:srgbClr val="CE0A1C"/>
                </a:solidFill>
                <a:latin typeface="微软雅黑" pitchFamily="34" charset="-122"/>
                <a:ea typeface="微软雅黑" pitchFamily="34" charset="-122"/>
              </a:rPr>
              <a:t>网海量</a:t>
            </a:r>
            <a:r>
              <a:rPr lang="zh-CN" altLang="en-US" sz="2400" dirty="0">
                <a:solidFill>
                  <a:srgbClr val="CE0A1C"/>
                </a:solidFill>
                <a:latin typeface="微软雅黑" pitchFamily="34" charset="-122"/>
                <a:ea typeface="微软雅黑" pitchFamily="34" charset="-122"/>
              </a:rPr>
              <a:t>优质</a:t>
            </a:r>
            <a:r>
              <a:rPr lang="zh-CN" altLang="zh-CN" sz="2400" dirty="0" smtClean="0">
                <a:solidFill>
                  <a:srgbClr val="CE0A1C"/>
                </a:solidFill>
                <a:latin typeface="微软雅黑" pitchFamily="34" charset="-122"/>
                <a:ea typeface="微软雅黑" pitchFamily="34" charset="-122"/>
              </a:rPr>
              <a:t>流量</a:t>
            </a:r>
            <a:endParaRPr lang="en-US" altLang="zh-CN" sz="2400" dirty="0">
              <a:solidFill>
                <a:srgbClr val="CE0A1C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400" dirty="0" smtClean="0">
                <a:solidFill>
                  <a:srgbClr val="CE0A1C"/>
                </a:solidFill>
                <a:latin typeface="微软雅黑" pitchFamily="34" charset="-122"/>
                <a:ea typeface="微软雅黑" pitchFamily="34" charset="-122"/>
              </a:rPr>
              <a:t>            </a:t>
            </a:r>
            <a:r>
              <a:rPr lang="zh-CN" altLang="en-US" sz="2400" dirty="0" smtClean="0">
                <a:solidFill>
                  <a:srgbClr val="CE0A1C"/>
                </a:solidFill>
                <a:latin typeface="微软雅黑" pitchFamily="34" charset="-122"/>
                <a:ea typeface="微软雅黑" pitchFamily="34" charset="-122"/>
              </a:rPr>
              <a:t>最大力度全网触达</a:t>
            </a:r>
            <a:endParaRPr lang="zh-CN" altLang="en-US" sz="2400" dirty="0">
              <a:solidFill>
                <a:srgbClr val="CE0A1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275317" y="1347621"/>
            <a:ext cx="3041099" cy="3041099"/>
          </a:xfrm>
          <a:prstGeom prst="ellipse">
            <a:avLst/>
          </a:prstGeom>
          <a:noFill/>
          <a:ln w="12700" cmpd="sng">
            <a:solidFill>
              <a:srgbClr val="CD171D"/>
            </a:solidFill>
            <a:prstDash val="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kumimoji="1" lang="en-US" altLang="zh-CN" dirty="0" smtClean="0"/>
              <a:t> </a:t>
            </a:r>
            <a:endParaRPr kumimoji="1" lang="zh-CN" altLang="en-US" dirty="0"/>
          </a:p>
        </p:txBody>
      </p:sp>
      <p:pic>
        <p:nvPicPr>
          <p:cNvPr id="25" name="图片 24" descr="京东logo-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474" y="2571750"/>
            <a:ext cx="1346324" cy="792088"/>
          </a:xfrm>
          <a:prstGeom prst="rect">
            <a:avLst/>
          </a:prstGeom>
        </p:spPr>
      </p:pic>
      <p:sp>
        <p:nvSpPr>
          <p:cNvPr id="28" name="椭圆 27"/>
          <p:cNvSpPr/>
          <p:nvPr/>
        </p:nvSpPr>
        <p:spPr>
          <a:xfrm>
            <a:off x="6004918" y="2184090"/>
            <a:ext cx="1512168" cy="1512168"/>
          </a:xfrm>
          <a:prstGeom prst="ellipse">
            <a:avLst/>
          </a:prstGeom>
          <a:noFill/>
          <a:ln w="19050" cmpd="sng">
            <a:solidFill>
              <a:srgbClr val="CD171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kumimoji="1" lang="en-US" altLang="zh-CN" dirty="0" smtClean="0"/>
              <a:t> </a:t>
            </a:r>
            <a:endParaRPr kumimoji="1" lang="zh-CN" altLang="en-US" dirty="0"/>
          </a:p>
        </p:txBody>
      </p:sp>
      <p:sp>
        <p:nvSpPr>
          <p:cNvPr id="29" name="椭圆 28"/>
          <p:cNvSpPr/>
          <p:nvPr/>
        </p:nvSpPr>
        <p:spPr>
          <a:xfrm>
            <a:off x="5709644" y="1888818"/>
            <a:ext cx="2102716" cy="2102716"/>
          </a:xfrm>
          <a:prstGeom prst="ellipse">
            <a:avLst/>
          </a:prstGeom>
          <a:noFill/>
          <a:ln w="19050" cmpd="sng">
            <a:solidFill>
              <a:srgbClr val="CD171D"/>
            </a:solidFill>
            <a:prstDash val="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kumimoji="1" lang="en-US" altLang="zh-CN" dirty="0" smtClean="0"/>
              <a:t> </a:t>
            </a:r>
            <a:endParaRPr kumimoji="1" lang="zh-CN" altLang="en-US" dirty="0"/>
          </a:p>
        </p:txBody>
      </p:sp>
      <p:pic>
        <p:nvPicPr>
          <p:cNvPr id="36" name="Picture 41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6354243" y="1749247"/>
            <a:ext cx="839680" cy="318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" name="Picture 42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56176" y="1131592"/>
            <a:ext cx="1174554" cy="431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" name="Picture 10" descr="到百度首页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557" y="2773620"/>
            <a:ext cx="755900" cy="24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图片 42" descr="43a4462309f79052bbc3ca830cf3d7ca7acbd5ab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736" y="2207188"/>
            <a:ext cx="343825" cy="343825"/>
          </a:xfrm>
          <a:prstGeom prst="rect">
            <a:avLst/>
          </a:prstGeom>
        </p:spPr>
      </p:pic>
      <p:pic>
        <p:nvPicPr>
          <p:cNvPr id="44" name="图片 43" descr="368967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524" y="3855753"/>
            <a:ext cx="393365" cy="393365"/>
          </a:xfrm>
          <a:prstGeom prst="rect">
            <a:avLst/>
          </a:prstGeom>
        </p:spPr>
      </p:pic>
      <p:pic>
        <p:nvPicPr>
          <p:cNvPr id="45" name="图片 44" descr="8199380.jp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0" t="10842" r="18002"/>
          <a:stretch/>
        </p:blipFill>
        <p:spPr>
          <a:xfrm>
            <a:off x="5550493" y="3020099"/>
            <a:ext cx="406536" cy="441766"/>
          </a:xfrm>
          <a:prstGeom prst="rect">
            <a:avLst/>
          </a:prstGeom>
        </p:spPr>
      </p:pic>
      <p:pic>
        <p:nvPicPr>
          <p:cNvPr id="46" name="图片 45" descr="QQ图片20141022164352.png"/>
          <p:cNvPicPr>
            <a:picLocks noChangeAspect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7" t="10508" r="10113" b="15932"/>
          <a:stretch/>
        </p:blipFill>
        <p:spPr>
          <a:xfrm>
            <a:off x="7523853" y="3405476"/>
            <a:ext cx="403886" cy="403859"/>
          </a:xfrm>
          <a:prstGeom prst="rect">
            <a:avLst/>
          </a:prstGeom>
        </p:spPr>
      </p:pic>
      <p:pic>
        <p:nvPicPr>
          <p:cNvPr id="47" name="图片 46" descr="u=25133846,2939034471&amp;fm=23&amp;gp=0.jpg"/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CFF"/>
              </a:clrFrom>
              <a:clrTo>
                <a:srgbClr val="FFFC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51" b="24930"/>
          <a:stretch/>
        </p:blipFill>
        <p:spPr>
          <a:xfrm>
            <a:off x="5786042" y="3653826"/>
            <a:ext cx="951868" cy="253930"/>
          </a:xfrm>
          <a:prstGeom prst="rect">
            <a:avLst/>
          </a:prstGeom>
        </p:spPr>
      </p:pic>
      <p:pic>
        <p:nvPicPr>
          <p:cNvPr id="48" name="图片 47" descr="55621399793825.p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748" y="2253348"/>
            <a:ext cx="337170" cy="34010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23528" y="125219"/>
            <a:ext cx="6238294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全网流量整合，兼顾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品牌与效果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4788024" y="915566"/>
            <a:ext cx="3960440" cy="3960440"/>
          </a:xfrm>
          <a:prstGeom prst="ellipse">
            <a:avLst/>
          </a:prstGeom>
          <a:noFill/>
          <a:ln w="12700" cmpd="sng">
            <a:solidFill>
              <a:srgbClr val="CD171D"/>
            </a:solidFill>
            <a:prstDash val="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kumimoji="1" lang="en-US" altLang="zh-CN" dirty="0">
                <a:solidFill>
                  <a:schemeClr val="lt1"/>
                </a:solidFill>
              </a:rPr>
              <a:t> </a:t>
            </a:r>
            <a:endParaRPr kumimoji="1" lang="zh-CN" altLang="en-US" dirty="0">
              <a:solidFill>
                <a:schemeClr val="lt1"/>
              </a:solidFill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4629101" y="1894052"/>
            <a:ext cx="4119366" cy="3197979"/>
            <a:chOff x="7859721" y="2446103"/>
            <a:chExt cx="4774118" cy="3706279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3333" y="5691707"/>
              <a:ext cx="1193926" cy="460675"/>
            </a:xfrm>
            <a:prstGeom prst="rect">
              <a:avLst/>
            </a:prstGeom>
          </p:spPr>
        </p:pic>
        <p:pic>
          <p:nvPicPr>
            <p:cNvPr id="31" name="Picture 2" descr="https://encrypted-tbn3.gstatic.com/images?q=tbn:ANd9GcR6kXnNk0Pcvy4QZyPzxAFNDHHBu--VOePNmKod8LfencM7Nc7jcA"/>
            <p:cNvPicPr>
              <a:picLocks noChangeAspect="1" noChangeArrowheads="1"/>
            </p:cNvPicPr>
            <p:nvPr/>
          </p:nvPicPr>
          <p:blipFill rotWithShape="1">
            <a:blip r:embed="rId14" cstate="print">
              <a:clrChange>
                <a:clrFrom>
                  <a:srgbClr val="F2F2F2"/>
                </a:clrFrom>
                <a:clrTo>
                  <a:srgbClr val="F2F2F2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44" t="21699" r="10009" b="24737"/>
            <a:stretch/>
          </p:blipFill>
          <p:spPr bwMode="auto">
            <a:xfrm>
              <a:off x="7859721" y="2446103"/>
              <a:ext cx="1173637" cy="298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" descr="C:\Users\110633\AppData\Roaming\Tencent\Users\340397512\QQ\WinTemp\RichOle\3MRLJE]JY}9[C5(T8``)4(L.jpg"/>
            <p:cNvPicPr>
              <a:picLocks noChangeAspect="1" noChangeArrowheads="1"/>
            </p:cNvPicPr>
            <p:nvPr/>
          </p:nvPicPr>
          <p:blipFill>
            <a:blip r:embed="rId1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57775" y="4263108"/>
              <a:ext cx="576064" cy="236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7" name="Picture 2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73098" y="2657744"/>
            <a:ext cx="789147" cy="282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图片 37"/>
          <p:cNvPicPr/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4923">
            <a:off x="7443135" y="3947501"/>
            <a:ext cx="678436" cy="166974"/>
          </a:xfrm>
          <a:prstGeom prst="rect">
            <a:avLst/>
          </a:prstGeom>
        </p:spPr>
      </p:pic>
      <p:pic>
        <p:nvPicPr>
          <p:cNvPr id="39" name="图片 38"/>
          <p:cNvPicPr/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560" y="1972463"/>
            <a:ext cx="395859" cy="154272"/>
          </a:xfrm>
          <a:prstGeom prst="rect">
            <a:avLst/>
          </a:prstGeom>
        </p:spPr>
      </p:pic>
      <p:pic>
        <p:nvPicPr>
          <p:cNvPr id="50" name="Picture 3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728" y="4305856"/>
            <a:ext cx="808070" cy="194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155" y="4239482"/>
            <a:ext cx="1913667" cy="249044"/>
          </a:xfrm>
          <a:prstGeom prst="rect">
            <a:avLst/>
          </a:prstGeom>
        </p:spPr>
      </p:pic>
      <p:pic>
        <p:nvPicPr>
          <p:cNvPr id="1028" name="Picture 4" descr="http://img4.imgtn.bdimg.com/it/u=884405228,1655468798&amp;fm=21&amp;gp=0.jpg"/>
          <p:cNvPicPr>
            <a:picLocks noChangeAspect="1" noChangeArrowheads="1"/>
          </p:cNvPicPr>
          <p:nvPr/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104475"/>
            <a:ext cx="662741" cy="66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img1.imgtn.bdimg.com/it/u=1435450912,334355661&amp;fm=21&amp;gp=0.jpg"/>
          <p:cNvPicPr>
            <a:picLocks noChangeAspect="1" noChangeArrowheads="1"/>
          </p:cNvPicPr>
          <p:nvPr/>
        </p:nvPicPr>
        <p:blipFill>
          <a:blip r:embed="rId2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505" y="3840960"/>
            <a:ext cx="580524" cy="32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img3.imgtn.bdimg.com/it/u=1958947497,1807343160&amp;fm=21&amp;gp=0.jpg"/>
          <p:cNvPicPr>
            <a:picLocks noChangeAspect="1" noChangeArrowheads="1"/>
          </p:cNvPicPr>
          <p:nvPr/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890" y="4210300"/>
            <a:ext cx="1253567" cy="62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9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5"/>
          <p:cNvSpPr>
            <a:spLocks noChangeArrowheads="1"/>
          </p:cNvSpPr>
          <p:nvPr/>
        </p:nvSpPr>
        <p:spPr bwMode="auto">
          <a:xfrm>
            <a:off x="383526" y="195486"/>
            <a:ext cx="68527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1pPr>
            <a:lvl2pPr marL="742950" indent="-28575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2pPr>
            <a:lvl3pPr marL="1143000" indent="-22860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3pPr>
            <a:lvl4pPr marL="1600200" indent="-22860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4pPr>
            <a:lvl5pPr marL="2057400" indent="-22860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京选品牌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-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投放流程</a:t>
            </a:r>
            <a:endParaRPr lang="zh-CN" altLang="en-US" sz="1200" dirty="0">
              <a:solidFill>
                <a:srgbClr val="FFFFFF"/>
              </a:solidFill>
            </a:endParaRPr>
          </a:p>
        </p:txBody>
      </p:sp>
      <p:cxnSp>
        <p:nvCxnSpPr>
          <p:cNvPr id="60" name="直线连接符 59"/>
          <p:cNvCxnSpPr/>
          <p:nvPr/>
        </p:nvCxnSpPr>
        <p:spPr>
          <a:xfrm>
            <a:off x="4716016" y="843558"/>
            <a:ext cx="0" cy="388843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12368" y="915566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defTabSz="914400"/>
            <a:r>
              <a:rPr lang="zh-CN" altLang="en-US" b="1" dirty="0" smtClean="0">
                <a:solidFill>
                  <a:srgbClr val="C00000"/>
                </a:solidFill>
                <a:ea typeface="微软雅黑 Light"/>
              </a:rPr>
              <a:t>品牌聚效</a:t>
            </a:r>
            <a:endParaRPr lang="en-US" altLang="zh-CN" b="1" dirty="0" smtClean="0">
              <a:solidFill>
                <a:srgbClr val="C00000"/>
              </a:solidFill>
              <a:ea typeface="微软雅黑 Light"/>
            </a:endParaRPr>
          </a:p>
          <a:p>
            <a:pPr lvl="0" defTabSz="914400"/>
            <a:r>
              <a:rPr lang="en-US" altLang="zh-CN" b="1" dirty="0" smtClean="0">
                <a:solidFill>
                  <a:srgbClr val="0D0D0D"/>
                </a:solidFill>
                <a:ea typeface="微软雅黑 Light"/>
              </a:rPr>
              <a:t>1</a:t>
            </a:r>
            <a:r>
              <a:rPr lang="zh-CN" altLang="en-US" b="1" dirty="0" smtClean="0">
                <a:solidFill>
                  <a:srgbClr val="0D0D0D"/>
                </a:solidFill>
                <a:ea typeface="微软雅黑 Light"/>
              </a:rPr>
              <a:t>、创建推广计划（图片）；</a:t>
            </a:r>
            <a:endParaRPr lang="en-US" altLang="zh-CN" b="1" dirty="0" smtClean="0">
              <a:solidFill>
                <a:srgbClr val="0D0D0D"/>
              </a:solidFill>
              <a:ea typeface="微软雅黑 Light"/>
            </a:endParaRPr>
          </a:p>
          <a:p>
            <a:pPr marL="914342" lvl="1" indent="-457200"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0D0D0D"/>
                </a:solidFill>
              </a:rPr>
              <a:t>推广时间</a:t>
            </a:r>
            <a:r>
              <a:rPr lang="en-US" altLang="zh-CN" dirty="0" smtClean="0">
                <a:solidFill>
                  <a:srgbClr val="0D0D0D"/>
                </a:solidFill>
              </a:rPr>
              <a:t>/</a:t>
            </a:r>
            <a:r>
              <a:rPr lang="zh-CN" altLang="en-US" dirty="0" smtClean="0">
                <a:solidFill>
                  <a:srgbClr val="0D0D0D"/>
                </a:solidFill>
              </a:rPr>
              <a:t>预算设置；</a:t>
            </a:r>
            <a:endParaRPr lang="en-US" altLang="zh-CN" dirty="0">
              <a:solidFill>
                <a:srgbClr val="0D0D0D"/>
              </a:solidFill>
            </a:endParaRPr>
          </a:p>
          <a:p>
            <a:pPr lvl="1"/>
            <a:endParaRPr lang="en-US" altLang="zh-CN" b="1" dirty="0" smtClean="0">
              <a:solidFill>
                <a:srgbClr val="0D0D0D"/>
              </a:solidFill>
              <a:ea typeface="微软雅黑 Light"/>
            </a:endParaRPr>
          </a:p>
          <a:p>
            <a:pPr lvl="0" defTabSz="914400"/>
            <a:r>
              <a:rPr lang="en-US" altLang="zh-CN" b="1" dirty="0" smtClean="0">
                <a:solidFill>
                  <a:srgbClr val="0D0D0D"/>
                </a:solidFill>
              </a:rPr>
              <a:t>2</a:t>
            </a:r>
            <a:r>
              <a:rPr lang="zh-CN" altLang="en-US" b="1" dirty="0" smtClean="0">
                <a:solidFill>
                  <a:srgbClr val="0D0D0D"/>
                </a:solidFill>
              </a:rPr>
              <a:t>、创建推广单元</a:t>
            </a:r>
            <a:endParaRPr lang="en-US" altLang="zh-CN" sz="1600" dirty="0">
              <a:solidFill>
                <a:srgbClr val="0D0D0D"/>
              </a:solidFill>
              <a:ea typeface="微软雅黑 Light"/>
            </a:endParaRPr>
          </a:p>
          <a:p>
            <a:pPr marL="914342" lvl="1" indent="-457200"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0D0D0D"/>
                </a:solidFill>
              </a:rPr>
              <a:t>投放设备</a:t>
            </a:r>
            <a:r>
              <a:rPr lang="en-US" altLang="zh-CN" dirty="0" smtClean="0">
                <a:solidFill>
                  <a:srgbClr val="0D0D0D"/>
                </a:solidFill>
              </a:rPr>
              <a:t>/</a:t>
            </a:r>
            <a:r>
              <a:rPr lang="zh-CN" altLang="en-US" dirty="0" smtClean="0">
                <a:solidFill>
                  <a:srgbClr val="0D0D0D"/>
                </a:solidFill>
              </a:rPr>
              <a:t>平台；</a:t>
            </a:r>
            <a:endParaRPr lang="en-US" altLang="zh-CN" dirty="0" smtClean="0">
              <a:solidFill>
                <a:srgbClr val="0D0D0D"/>
              </a:solidFill>
            </a:endParaRPr>
          </a:p>
          <a:p>
            <a:pPr marL="914342" lvl="1" indent="-457200"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0D0D0D"/>
                </a:solidFill>
              </a:rPr>
              <a:t>资源位选择；</a:t>
            </a:r>
            <a:endParaRPr lang="en-US" altLang="zh-CN" dirty="0" smtClean="0">
              <a:solidFill>
                <a:srgbClr val="0D0D0D"/>
              </a:solidFill>
            </a:endParaRPr>
          </a:p>
          <a:p>
            <a:pPr marL="914342" lvl="1" indent="-457200"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0D0D0D"/>
                </a:solidFill>
              </a:rPr>
              <a:t>地域</a:t>
            </a:r>
            <a:r>
              <a:rPr lang="en-US" altLang="zh-CN" dirty="0" smtClean="0">
                <a:solidFill>
                  <a:srgbClr val="0D0D0D"/>
                </a:solidFill>
              </a:rPr>
              <a:t>+</a:t>
            </a:r>
            <a:r>
              <a:rPr lang="zh-CN" altLang="en-US" dirty="0" smtClean="0">
                <a:solidFill>
                  <a:srgbClr val="0D0D0D"/>
                </a:solidFill>
              </a:rPr>
              <a:t>人群定向；</a:t>
            </a:r>
            <a:endParaRPr lang="en-US" altLang="zh-CN" dirty="0" smtClean="0">
              <a:solidFill>
                <a:srgbClr val="0D0D0D"/>
              </a:solidFill>
            </a:endParaRPr>
          </a:p>
          <a:p>
            <a:pPr marL="914342" lvl="1" indent="-457200"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0D0D0D"/>
                </a:solidFill>
              </a:rPr>
              <a:t>出价设置；</a:t>
            </a:r>
            <a:endParaRPr lang="en-US" altLang="zh-CN" dirty="0">
              <a:solidFill>
                <a:srgbClr val="0D0D0D"/>
              </a:solidFill>
            </a:endParaRPr>
          </a:p>
          <a:p>
            <a:pPr lvl="1"/>
            <a:endParaRPr lang="en-US" altLang="zh-CN" dirty="0">
              <a:solidFill>
                <a:srgbClr val="0D0D0D"/>
              </a:solidFill>
            </a:endParaRPr>
          </a:p>
          <a:p>
            <a:pPr lvl="0" defTabSz="914400"/>
            <a:r>
              <a:rPr lang="en-US" altLang="zh-CN" b="1" dirty="0" smtClean="0">
                <a:solidFill>
                  <a:srgbClr val="0D0D0D"/>
                </a:solidFill>
              </a:rPr>
              <a:t>3</a:t>
            </a:r>
            <a:r>
              <a:rPr lang="zh-CN" altLang="en-US" b="1" dirty="0" smtClean="0">
                <a:solidFill>
                  <a:srgbClr val="0D0D0D"/>
                </a:solidFill>
              </a:rPr>
              <a:t>、添加推广创意</a:t>
            </a:r>
            <a:endParaRPr lang="en-US" altLang="zh-CN" b="1" dirty="0">
              <a:solidFill>
                <a:srgbClr val="0D0D0D"/>
              </a:solidFill>
            </a:endParaRPr>
          </a:p>
          <a:p>
            <a:pPr marL="914342" lvl="1" indent="-457200"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0D0D0D"/>
                </a:solidFill>
              </a:rPr>
              <a:t>添加创意图片，绑目标地址；</a:t>
            </a:r>
            <a:endParaRPr lang="en-US" altLang="zh-CN" dirty="0" smtClean="0">
              <a:solidFill>
                <a:srgbClr val="0D0D0D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860032" y="915566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defTabSz="914400"/>
            <a:r>
              <a:rPr lang="zh-CN" altLang="en-US" b="1" dirty="0" smtClean="0">
                <a:solidFill>
                  <a:srgbClr val="C00000"/>
                </a:solidFill>
                <a:ea typeface="微软雅黑 Light"/>
              </a:rPr>
              <a:t>定价</a:t>
            </a:r>
            <a:r>
              <a:rPr lang="en-US" altLang="zh-CN" b="1" dirty="0" smtClean="0">
                <a:solidFill>
                  <a:srgbClr val="C00000"/>
                </a:solidFill>
                <a:ea typeface="微软雅黑 Light"/>
              </a:rPr>
              <a:t>CPM</a:t>
            </a:r>
          </a:p>
          <a:p>
            <a:pPr lvl="0" defTabSz="914400"/>
            <a:r>
              <a:rPr lang="en-US" altLang="zh-CN" b="1" dirty="0" smtClean="0">
                <a:solidFill>
                  <a:srgbClr val="0D0D0D"/>
                </a:solidFill>
                <a:ea typeface="微软雅黑 Light"/>
              </a:rPr>
              <a:t>1</a:t>
            </a:r>
            <a:r>
              <a:rPr lang="zh-CN" altLang="en-US" b="1" dirty="0" smtClean="0">
                <a:solidFill>
                  <a:srgbClr val="0D0D0D"/>
                </a:solidFill>
                <a:ea typeface="微软雅黑 Light"/>
              </a:rPr>
              <a:t>、创建推广计划（图片）；</a:t>
            </a:r>
            <a:endParaRPr lang="en-US" altLang="zh-CN" b="1" dirty="0" smtClean="0">
              <a:solidFill>
                <a:srgbClr val="0D0D0D"/>
              </a:solidFill>
              <a:ea typeface="微软雅黑 Light"/>
            </a:endParaRPr>
          </a:p>
          <a:p>
            <a:pPr marL="914342" lvl="1" indent="-457200"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0D0D0D"/>
                </a:solidFill>
              </a:rPr>
              <a:t>推广时间</a:t>
            </a:r>
            <a:r>
              <a:rPr lang="en-US" altLang="zh-CN" dirty="0" smtClean="0">
                <a:solidFill>
                  <a:srgbClr val="0D0D0D"/>
                </a:solidFill>
              </a:rPr>
              <a:t>/</a:t>
            </a:r>
            <a:r>
              <a:rPr lang="zh-CN" altLang="en-US" dirty="0" smtClean="0">
                <a:solidFill>
                  <a:srgbClr val="0D0D0D"/>
                </a:solidFill>
              </a:rPr>
              <a:t>资源位；</a:t>
            </a:r>
            <a:endParaRPr lang="en-US" altLang="zh-CN" dirty="0" smtClean="0">
              <a:solidFill>
                <a:srgbClr val="0D0D0D"/>
              </a:solidFill>
            </a:endParaRPr>
          </a:p>
          <a:p>
            <a:pPr marL="914342" lvl="1" indent="-457200"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0D0D0D"/>
                </a:solidFill>
              </a:rPr>
              <a:t>排期</a:t>
            </a:r>
            <a:r>
              <a:rPr lang="en-US" altLang="zh-CN" dirty="0" smtClean="0">
                <a:solidFill>
                  <a:srgbClr val="0D0D0D"/>
                </a:solidFill>
              </a:rPr>
              <a:t>&amp;</a:t>
            </a:r>
            <a:r>
              <a:rPr lang="zh-CN" altLang="en-US" dirty="0" smtClean="0">
                <a:solidFill>
                  <a:srgbClr val="0D0D0D"/>
                </a:solidFill>
              </a:rPr>
              <a:t>购买量；</a:t>
            </a:r>
            <a:endParaRPr lang="en-US" altLang="zh-CN" dirty="0">
              <a:solidFill>
                <a:srgbClr val="0D0D0D"/>
              </a:solidFill>
            </a:endParaRPr>
          </a:p>
          <a:p>
            <a:pPr lvl="1"/>
            <a:endParaRPr lang="en-US" altLang="zh-CN" b="1" dirty="0" smtClean="0">
              <a:solidFill>
                <a:srgbClr val="0D0D0D"/>
              </a:solidFill>
              <a:ea typeface="微软雅黑 Light"/>
            </a:endParaRPr>
          </a:p>
          <a:p>
            <a:pPr lvl="0" defTabSz="914400"/>
            <a:r>
              <a:rPr lang="en-US" altLang="zh-CN" b="1" dirty="0" smtClean="0">
                <a:solidFill>
                  <a:srgbClr val="0D0D0D"/>
                </a:solidFill>
              </a:rPr>
              <a:t>2</a:t>
            </a:r>
            <a:r>
              <a:rPr lang="zh-CN" altLang="en-US" b="1" dirty="0" smtClean="0">
                <a:solidFill>
                  <a:srgbClr val="0D0D0D"/>
                </a:solidFill>
              </a:rPr>
              <a:t>、添加创意</a:t>
            </a:r>
            <a:endParaRPr lang="en-US" altLang="zh-CN" b="1" dirty="0" smtClean="0">
              <a:solidFill>
                <a:srgbClr val="0D0D0D"/>
              </a:solidFill>
            </a:endParaRPr>
          </a:p>
          <a:p>
            <a:pPr marL="742892" lvl="1" indent="-285750" defTabSz="914400"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0D0D0D"/>
                </a:solidFill>
              </a:rPr>
              <a:t>   地域</a:t>
            </a:r>
            <a:r>
              <a:rPr lang="en-US" altLang="zh-CN" dirty="0" smtClean="0">
                <a:solidFill>
                  <a:srgbClr val="0D0D0D"/>
                </a:solidFill>
              </a:rPr>
              <a:t>+</a:t>
            </a:r>
            <a:r>
              <a:rPr lang="zh-CN" altLang="en-US" dirty="0" smtClean="0">
                <a:solidFill>
                  <a:srgbClr val="0D0D0D"/>
                </a:solidFill>
              </a:rPr>
              <a:t>人群定向；</a:t>
            </a:r>
            <a:endParaRPr lang="en-US" altLang="zh-CN" dirty="0" smtClean="0">
              <a:solidFill>
                <a:srgbClr val="0D0D0D"/>
              </a:solidFill>
            </a:endParaRPr>
          </a:p>
          <a:p>
            <a:pPr marL="914342" lvl="1" indent="-457200"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0D0D0D"/>
                </a:solidFill>
              </a:rPr>
              <a:t>出价设置；</a:t>
            </a:r>
            <a:endParaRPr lang="en-US" altLang="zh-CN" dirty="0">
              <a:solidFill>
                <a:srgbClr val="0D0D0D"/>
              </a:solidFill>
            </a:endParaRPr>
          </a:p>
          <a:p>
            <a:pPr lvl="1"/>
            <a:endParaRPr lang="en-US" altLang="zh-CN" dirty="0">
              <a:solidFill>
                <a:srgbClr val="0D0D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13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3528" y="123478"/>
            <a:ext cx="5904656" cy="792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TextBox 55"/>
          <p:cNvSpPr>
            <a:spLocks noChangeArrowheads="1"/>
          </p:cNvSpPr>
          <p:nvPr/>
        </p:nvSpPr>
        <p:spPr bwMode="auto">
          <a:xfrm>
            <a:off x="395536" y="0"/>
            <a:ext cx="4735098" cy="646331"/>
          </a:xfrm>
          <a:prstGeom prst="rect">
            <a:avLst/>
          </a:prstGeom>
          <a:extLst/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京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展位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站内广告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04" y="810444"/>
            <a:ext cx="4589712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836" y="810444"/>
            <a:ext cx="424815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220072" y="3673624"/>
            <a:ext cx="2416175" cy="25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宽版</a:t>
            </a:r>
            <a:r>
              <a:rPr lang="en-US" altLang="zh-CN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1090*90</a:t>
            </a:r>
            <a:r>
              <a:rPr lang="zh-CN" altLang="en-US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，窄版</a:t>
            </a:r>
            <a:r>
              <a:rPr lang="en-US" altLang="zh-CN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870*90</a:t>
            </a:r>
            <a:endParaRPr lang="zh-CN" altLang="en-US" sz="105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下箭头 2"/>
          <p:cNvSpPr>
            <a:spLocks noChangeArrowheads="1"/>
          </p:cNvSpPr>
          <p:nvPr/>
        </p:nvSpPr>
        <p:spPr bwMode="auto">
          <a:xfrm>
            <a:off x="6156697" y="3347864"/>
            <a:ext cx="271462" cy="342900"/>
          </a:xfrm>
          <a:prstGeom prst="downArrow">
            <a:avLst>
              <a:gd name="adj1" fmla="val 50000"/>
              <a:gd name="adj2" fmla="val 49983"/>
            </a:avLst>
          </a:prstGeom>
          <a:solidFill>
            <a:srgbClr val="C0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1pPr>
            <a:lvl2pPr marL="742950" indent="-28575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2pPr>
            <a:lvl3pPr marL="1143000" indent="-22860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3pPr>
            <a:lvl4pPr marL="1600200" indent="-22860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4pPr>
            <a:lvl5pPr marL="2057400" indent="-22860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7" name="右箭头 5"/>
          <p:cNvSpPr>
            <a:spLocks noChangeArrowheads="1"/>
          </p:cNvSpPr>
          <p:nvPr/>
        </p:nvSpPr>
        <p:spPr bwMode="auto">
          <a:xfrm>
            <a:off x="7956376" y="2862287"/>
            <a:ext cx="433388" cy="252413"/>
          </a:xfrm>
          <a:prstGeom prst="rightArrow">
            <a:avLst>
              <a:gd name="adj1" fmla="val 50000"/>
              <a:gd name="adj2" fmla="val 50452"/>
            </a:avLst>
          </a:prstGeom>
          <a:solidFill>
            <a:srgbClr val="C0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1pPr>
            <a:lvl2pPr marL="742950" indent="-28575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2pPr>
            <a:lvl3pPr marL="1143000" indent="-22860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3pPr>
            <a:lvl4pPr marL="1600200" indent="-22860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4pPr>
            <a:lvl5pPr marL="2057400" indent="-22860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8" name="矩形 7"/>
          <p:cNvSpPr>
            <a:spLocks noChangeArrowheads="1"/>
          </p:cNvSpPr>
          <p:nvPr/>
        </p:nvSpPr>
        <p:spPr bwMode="auto">
          <a:xfrm>
            <a:off x="4777706" y="3112319"/>
            <a:ext cx="3095625" cy="250825"/>
          </a:xfrm>
          <a:prstGeom prst="rect">
            <a:avLst/>
          </a:prstGeom>
          <a:noFill/>
          <a:ln w="9525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1pPr>
            <a:lvl2pPr marL="742950" indent="-28575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2pPr>
            <a:lvl3pPr marL="1143000" indent="-22860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3pPr>
            <a:lvl4pPr marL="1600200" indent="-22860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4pPr>
            <a:lvl5pPr marL="2057400" indent="-22860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9" name="矩形 7"/>
          <p:cNvSpPr>
            <a:spLocks noChangeArrowheads="1"/>
          </p:cNvSpPr>
          <p:nvPr/>
        </p:nvSpPr>
        <p:spPr bwMode="auto">
          <a:xfrm>
            <a:off x="4762687" y="2898676"/>
            <a:ext cx="3193689" cy="250825"/>
          </a:xfrm>
          <a:prstGeom prst="rect">
            <a:avLst/>
          </a:prstGeom>
          <a:noFill/>
          <a:ln w="9525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1pPr>
            <a:lvl2pPr marL="742950" indent="-28575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2pPr>
            <a:lvl3pPr marL="1143000" indent="-22860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3pPr>
            <a:lvl4pPr marL="1600200" indent="-22860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4pPr>
            <a:lvl5pPr marL="2057400" indent="-22860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31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3528" y="123478"/>
            <a:ext cx="5904656" cy="792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TextBox 55"/>
          <p:cNvSpPr>
            <a:spLocks noChangeArrowheads="1"/>
          </p:cNvSpPr>
          <p:nvPr/>
        </p:nvSpPr>
        <p:spPr bwMode="auto">
          <a:xfrm>
            <a:off x="395536" y="0"/>
            <a:ext cx="4735098" cy="646331"/>
          </a:xfrm>
          <a:prstGeom prst="rect">
            <a:avLst/>
          </a:prstGeom>
          <a:extLst/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京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展位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站外广告位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11" y="1056433"/>
            <a:ext cx="2437570" cy="2933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"/>
          <p:cNvSpPr txBox="1">
            <a:spLocks noChangeArrowheads="1"/>
          </p:cNvSpPr>
          <p:nvPr/>
        </p:nvSpPr>
        <p:spPr bwMode="auto">
          <a:xfrm>
            <a:off x="4775515" y="738436"/>
            <a:ext cx="4032324" cy="406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1pPr>
            <a:lvl2pPr marL="742950" indent="-28575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2pPr>
            <a:lvl3pPr marL="1143000" indent="-22860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3pPr>
            <a:lvl4pPr marL="1600200" indent="-22860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4pPr>
            <a:lvl5pPr marL="2057400" indent="-22860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sz="1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女性垂直类</a:t>
            </a:r>
            <a:r>
              <a:rPr lang="zh-CN" altLang="en-US" sz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：海报时尚网、太平洋女性、腾讯大申网</a:t>
            </a:r>
            <a:r>
              <a:rPr lang="zh-CN" altLang="en-US" sz="12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endParaRPr lang="en-US" altLang="zh-CN" sz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2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腾</a:t>
            </a:r>
            <a:r>
              <a:rPr lang="zh-CN" altLang="en-US" sz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讯大</a:t>
            </a:r>
            <a:r>
              <a:rPr lang="zh-CN" altLang="en-US" sz="12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苏网</a:t>
            </a:r>
            <a:r>
              <a:rPr lang="zh-CN" altLang="en-US" sz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、腾讯大秦网、腾讯大粤网、</a:t>
            </a:r>
            <a:r>
              <a:rPr lang="en-US" altLang="zh-CN" sz="1200" dirty="0" err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onlylady</a:t>
            </a:r>
            <a:endParaRPr lang="en-US" altLang="zh-CN" sz="12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论坛类</a:t>
            </a:r>
            <a:r>
              <a:rPr lang="zh-CN" altLang="en-US" sz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：天涯论坛</a:t>
            </a:r>
            <a:endParaRPr lang="en-US" altLang="zh-CN" sz="12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门户类</a:t>
            </a:r>
            <a:r>
              <a:rPr lang="zh-CN" altLang="en-US" sz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：新浪网、凤凰网、搜狐、网易、腾讯网</a:t>
            </a:r>
          </a:p>
          <a:p>
            <a:pPr>
              <a:lnSpc>
                <a:spcPct val="200000"/>
              </a:lnSpc>
            </a:pPr>
            <a:r>
              <a:rPr lang="zh-CN" altLang="en-US" sz="1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视频类</a:t>
            </a:r>
            <a:r>
              <a:rPr lang="zh-CN" altLang="en-US" sz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：搜狐视频、乐视网、第一视频、</a:t>
            </a:r>
            <a:r>
              <a:rPr lang="en-US" altLang="zh-CN" sz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56</a:t>
            </a:r>
            <a:r>
              <a:rPr lang="zh-CN" altLang="en-US" sz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视频、爱奇艺</a:t>
            </a:r>
            <a:endParaRPr lang="en-US" altLang="zh-CN" sz="12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客户端类</a:t>
            </a:r>
            <a:r>
              <a:rPr lang="zh-CN" altLang="en-US" sz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：酷狗、迅雷、暴风影音、</a:t>
            </a:r>
            <a:r>
              <a:rPr lang="en-US" altLang="zh-CN" sz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PPS</a:t>
            </a:r>
          </a:p>
          <a:p>
            <a:pPr>
              <a:lnSpc>
                <a:spcPct val="200000"/>
              </a:lnSpc>
            </a:pPr>
            <a:r>
              <a:rPr lang="zh-CN" altLang="en-US" sz="1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新闻类</a:t>
            </a:r>
            <a:r>
              <a:rPr lang="zh-CN" altLang="en-US" sz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：大公网、光明网、中华网、人民网、中国日报</a:t>
            </a:r>
            <a:endParaRPr lang="en-US" altLang="zh-CN" sz="12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IT</a:t>
            </a:r>
            <a:r>
              <a:rPr lang="zh-CN" altLang="en-US" sz="1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垂直类</a:t>
            </a:r>
            <a:r>
              <a:rPr lang="zh-CN" altLang="en-US" sz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IT168</a:t>
            </a:r>
            <a:r>
              <a:rPr lang="zh-CN" altLang="en-US" sz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PCPOP</a:t>
            </a:r>
          </a:p>
          <a:p>
            <a:pPr>
              <a:lnSpc>
                <a:spcPct val="200000"/>
              </a:lnSpc>
            </a:pPr>
            <a:r>
              <a:rPr lang="zh-CN" altLang="en-US" sz="1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母婴垂直类</a:t>
            </a:r>
            <a:r>
              <a:rPr lang="zh-CN" altLang="en-US" sz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：太平洋亲子、丫丫网</a:t>
            </a:r>
            <a:endParaRPr lang="en-US" altLang="zh-CN" sz="12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手机垂直类</a:t>
            </a:r>
            <a:r>
              <a:rPr lang="zh-CN" altLang="en-US" sz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：手机中国、手机之家</a:t>
            </a:r>
            <a:endParaRPr lang="en-US" altLang="zh-CN" sz="12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4487359" y="696715"/>
            <a:ext cx="4320480" cy="4062413"/>
          </a:xfrm>
          <a:prstGeom prst="roundRect">
            <a:avLst/>
          </a:prstGeom>
          <a:noFill/>
          <a:ln w="31750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右箭头 20"/>
          <p:cNvSpPr/>
          <p:nvPr/>
        </p:nvSpPr>
        <p:spPr>
          <a:xfrm>
            <a:off x="2759167" y="2208561"/>
            <a:ext cx="1584176" cy="314821"/>
          </a:xfrm>
          <a:prstGeom prst="rightArrow">
            <a:avLst/>
          </a:prstGeom>
          <a:solidFill>
            <a:schemeClr val="accent1">
              <a:alpha val="56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>
            <a:off x="2759167" y="2577977"/>
            <a:ext cx="1584176" cy="314821"/>
          </a:xfrm>
          <a:prstGeom prst="rightArrow">
            <a:avLst/>
          </a:prstGeom>
          <a:solidFill>
            <a:schemeClr val="accent1">
              <a:alpha val="56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310895" y="768401"/>
            <a:ext cx="2304256" cy="3888432"/>
          </a:xfrm>
          <a:prstGeom prst="roundRect">
            <a:avLst/>
          </a:prstGeom>
          <a:noFill/>
          <a:ln w="31750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10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5"/>
          <p:cNvSpPr>
            <a:spLocks noChangeArrowheads="1"/>
          </p:cNvSpPr>
          <p:nvPr/>
        </p:nvSpPr>
        <p:spPr bwMode="auto">
          <a:xfrm>
            <a:off x="107505" y="195486"/>
            <a:ext cx="648072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1pPr>
            <a:lvl2pPr marL="742950" indent="-28575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2pPr>
            <a:lvl3pPr marL="1143000" indent="-22860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3pPr>
            <a:lvl4pPr marL="1600200" indent="-22860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4pPr>
            <a:lvl5pPr marL="2057400" indent="-22860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9pPr>
          </a:lstStyle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实时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竞价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(RTB)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生态体系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&amp;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原理</a:t>
            </a:r>
            <a:endParaRPr lang="zh-CN" altLang="en-US" sz="1200" dirty="0">
              <a:solidFill>
                <a:srgbClr val="FFFFFF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35646"/>
            <a:ext cx="4248472" cy="3497908"/>
          </a:xfrm>
          <a:prstGeom prst="rect">
            <a:avLst/>
          </a:prstGeom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635646"/>
            <a:ext cx="4284984" cy="3435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152203" y="657151"/>
            <a:ext cx="54126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实时竞价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广告避免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了流量浪费，并将利益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最大化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交易时间：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50ms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以内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计费方式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：竞价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CPM+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竞价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CPC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492709" y="1207151"/>
            <a:ext cx="2619100" cy="856989"/>
          </a:xfrm>
          <a:prstGeom prst="rect">
            <a:avLst/>
          </a:prstGeom>
        </p:spPr>
        <p:txBody>
          <a:bodyPr/>
          <a:lstStyle>
            <a:lvl1pPr algn="l" defTabSz="51431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baseline="0">
                <a:solidFill>
                  <a:schemeClr val="bg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9553" y="699542"/>
            <a:ext cx="33123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RTB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广告生态体系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需求方平台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+SSP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供应方平台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+Ad Exchange</a:t>
            </a: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17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8840" y="627534"/>
            <a:ext cx="3269104" cy="523220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目录  </a:t>
            </a:r>
            <a:r>
              <a:rPr lang="en-US" altLang="zh-CN" sz="2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|  Contents</a:t>
            </a:r>
            <a:endParaRPr lang="zh-CN" altLang="en-US" sz="28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63586" y="2362077"/>
            <a:ext cx="3528392" cy="43730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547659" y="1352253"/>
            <a:ext cx="4822911" cy="769441"/>
            <a:chOff x="1619672" y="2137283"/>
            <a:chExt cx="4822911" cy="1025921"/>
          </a:xfrm>
        </p:grpSpPr>
        <p:sp>
          <p:nvSpPr>
            <p:cNvPr id="12" name="TextBox 11"/>
            <p:cNvSpPr txBox="1"/>
            <p:nvPr/>
          </p:nvSpPr>
          <p:spPr>
            <a:xfrm>
              <a:off x="1619672" y="2137283"/>
              <a:ext cx="1368152" cy="1025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01</a:t>
              </a:r>
              <a:endParaRPr lang="zh-CN" altLang="en-US" sz="4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157007" y="2241800"/>
              <a:ext cx="328557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2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广告部概览</a:t>
              </a:r>
              <a:endParaRPr lang="zh-CN" altLang="en-US" sz="2400" b="1" dirty="0">
                <a:solidFill>
                  <a:schemeClr val="bg2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2843807" y="2395119"/>
              <a:ext cx="0" cy="52106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547664" y="2193702"/>
            <a:ext cx="1368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02</a:t>
            </a:r>
            <a:endParaRPr lang="zh-CN" altLang="en-US" sz="4400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31840" y="3244205"/>
            <a:ext cx="3904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重要产品方向介绍</a:t>
            </a:r>
            <a:endParaRPr lang="zh-CN" altLang="en-US" dirty="0"/>
          </a:p>
        </p:txBody>
      </p:sp>
      <p:cxnSp>
        <p:nvCxnSpPr>
          <p:cNvPr id="26" name="直接连接符 25"/>
          <p:cNvCxnSpPr/>
          <p:nvPr/>
        </p:nvCxnSpPr>
        <p:spPr>
          <a:xfrm>
            <a:off x="2771799" y="2378969"/>
            <a:ext cx="0" cy="39079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547664" y="3057798"/>
            <a:ext cx="1368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03</a:t>
            </a:r>
            <a:endParaRPr lang="zh-CN" altLang="en-US" sz="4400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15653" y="2337718"/>
            <a:ext cx="3904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>
                <a:solidFill>
                  <a:schemeClr val="bg2"/>
                </a:solidFill>
              </a:rPr>
              <a:t>京准</a:t>
            </a:r>
            <a:r>
              <a:rPr lang="zh-CN" altLang="en-US" dirty="0" smtClean="0">
                <a:solidFill>
                  <a:schemeClr val="bg2"/>
                </a:solidFill>
              </a:rPr>
              <a:t>通平台</a:t>
            </a:r>
            <a:endParaRPr lang="zh-CN" altLang="en-US" dirty="0">
              <a:solidFill>
                <a:schemeClr val="bg2"/>
              </a:solidFill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2771799" y="3273822"/>
            <a:ext cx="0" cy="39079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76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25"/>
          <p:cNvSpPr txBox="1"/>
          <p:nvPr/>
        </p:nvSpPr>
        <p:spPr>
          <a:xfrm>
            <a:off x="2411760" y="1514103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zh-CN" altLang="en-US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/>
              </a:rPr>
              <a:t>京东快车</a:t>
            </a:r>
            <a:endParaRPr kumimoji="1" lang="zh-CN" altLang="en-US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/>
            </a:endParaRPr>
          </a:p>
        </p:txBody>
      </p:sp>
      <p:sp>
        <p:nvSpPr>
          <p:cNvPr id="7" name="文本框 26"/>
          <p:cNvSpPr txBox="1"/>
          <p:nvPr/>
        </p:nvSpPr>
        <p:spPr>
          <a:xfrm>
            <a:off x="3707904" y="1514103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zh-CN" altLang="en-US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/>
              </a:rPr>
              <a:t>京选品牌</a:t>
            </a:r>
            <a:endParaRPr kumimoji="1" lang="zh-CN" altLang="en-US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/>
            </a:endParaRPr>
          </a:p>
        </p:txBody>
      </p:sp>
      <p:sp>
        <p:nvSpPr>
          <p:cNvPr id="8" name="文本框 27"/>
          <p:cNvSpPr txBox="1"/>
          <p:nvPr/>
        </p:nvSpPr>
        <p:spPr>
          <a:xfrm>
            <a:off x="2411760" y="293179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zh-CN" altLang="en-US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/>
              </a:rPr>
              <a:t>京东直投</a:t>
            </a:r>
            <a:endParaRPr kumimoji="1" lang="zh-CN" alt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/>
            </a:endParaRPr>
          </a:p>
        </p:txBody>
      </p:sp>
      <p:sp>
        <p:nvSpPr>
          <p:cNvPr id="9" name="文本框 28"/>
          <p:cNvSpPr txBox="1"/>
          <p:nvPr/>
        </p:nvSpPr>
        <p:spPr>
          <a:xfrm>
            <a:off x="3851920" y="3005539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zh-CN" altLang="en-US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/>
              </a:rPr>
              <a:t>京挑客</a:t>
            </a:r>
            <a:endParaRPr kumimoji="1" lang="zh-CN" altLang="en-US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/>
            </a:endParaRPr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959042748"/>
              </p:ext>
            </p:extLst>
          </p:nvPr>
        </p:nvGraphicFramePr>
        <p:xfrm>
          <a:off x="35496" y="123478"/>
          <a:ext cx="9108504" cy="40319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矩形 2"/>
          <p:cNvSpPr/>
          <p:nvPr/>
        </p:nvSpPr>
        <p:spPr>
          <a:xfrm>
            <a:off x="395288" y="125464"/>
            <a:ext cx="282481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一站式管理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467545" y="3203485"/>
            <a:ext cx="0" cy="1888545"/>
          </a:xfrm>
          <a:prstGeom prst="line">
            <a:avLst/>
          </a:prstGeom>
          <a:ln w="127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 bwMode="auto">
          <a:xfrm>
            <a:off x="467544" y="4176988"/>
            <a:ext cx="1008112" cy="356259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京选品牌</a:t>
            </a:r>
          </a:p>
        </p:txBody>
      </p:sp>
      <p:sp>
        <p:nvSpPr>
          <p:cNvPr id="28" name="矩形 27"/>
          <p:cNvSpPr/>
          <p:nvPr/>
        </p:nvSpPr>
        <p:spPr bwMode="auto">
          <a:xfrm>
            <a:off x="467544" y="4612293"/>
            <a:ext cx="1008112" cy="356259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品牌展位</a:t>
            </a:r>
          </a:p>
        </p:txBody>
      </p:sp>
      <p:sp>
        <p:nvSpPr>
          <p:cNvPr id="30" name="矩形 29"/>
          <p:cNvSpPr/>
          <p:nvPr/>
        </p:nvSpPr>
        <p:spPr bwMode="auto">
          <a:xfrm>
            <a:off x="466949" y="3277234"/>
            <a:ext cx="1008112" cy="356259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品牌聚效</a:t>
            </a:r>
          </a:p>
        </p:txBody>
      </p:sp>
      <p:sp>
        <p:nvSpPr>
          <p:cNvPr id="31" name="矩形 30"/>
          <p:cNvSpPr/>
          <p:nvPr/>
        </p:nvSpPr>
        <p:spPr bwMode="auto">
          <a:xfrm>
            <a:off x="466949" y="3712539"/>
            <a:ext cx="1008112" cy="356259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定价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CPM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6948264" y="3277234"/>
            <a:ext cx="1008112" cy="356259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  <a:prstDash val="sysDash"/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用户洞察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6948264" y="3712538"/>
            <a:ext cx="1008112" cy="356259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  <a:prstDash val="sysDash"/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引流监测</a:t>
            </a:r>
          </a:p>
        </p:txBody>
      </p:sp>
      <p:sp>
        <p:nvSpPr>
          <p:cNvPr id="15" name="矩形 14"/>
          <p:cNvSpPr/>
          <p:nvPr/>
        </p:nvSpPr>
        <p:spPr bwMode="auto">
          <a:xfrm>
            <a:off x="6948264" y="4176988"/>
            <a:ext cx="1008112" cy="356259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  <a:prstDash val="sysDash"/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京东调研</a:t>
            </a:r>
          </a:p>
        </p:txBody>
      </p:sp>
    </p:spTree>
    <p:extLst>
      <p:ext uri="{BB962C8B-B14F-4D97-AF65-F5344CB8AC3E}">
        <p14:creationId xmlns:p14="http://schemas.microsoft.com/office/powerpoint/2010/main" val="1108964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矩形 680"/>
          <p:cNvSpPr/>
          <p:nvPr/>
        </p:nvSpPr>
        <p:spPr>
          <a:xfrm>
            <a:off x="323528" y="118485"/>
            <a:ext cx="4572000" cy="58105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一站式管理平台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图表 24"/>
          <p:cNvGraphicFramePr/>
          <p:nvPr>
            <p:extLst>
              <p:ext uri="{D42A27DB-BD31-4B8C-83A1-F6EECF244321}">
                <p14:modId xmlns:p14="http://schemas.microsoft.com/office/powerpoint/2010/main" val="4034436664"/>
              </p:ext>
            </p:extLst>
          </p:nvPr>
        </p:nvGraphicFramePr>
        <p:xfrm>
          <a:off x="21229" y="913631"/>
          <a:ext cx="9073008" cy="3458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文本框 25"/>
          <p:cNvSpPr txBox="1"/>
          <p:nvPr/>
        </p:nvSpPr>
        <p:spPr>
          <a:xfrm>
            <a:off x="3621629" y="1561704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zh-CN" altLang="en-US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/>
              </a:rPr>
              <a:t>京东快车</a:t>
            </a:r>
            <a:endParaRPr kumimoji="1" lang="zh-CN" altLang="en-US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/>
            </a:endParaRPr>
          </a:p>
        </p:txBody>
      </p:sp>
      <p:sp>
        <p:nvSpPr>
          <p:cNvPr id="7" name="文本框 26"/>
          <p:cNvSpPr txBox="1"/>
          <p:nvPr/>
        </p:nvSpPr>
        <p:spPr>
          <a:xfrm>
            <a:off x="4917773" y="1561704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zh-CN" altLang="en-US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/>
              </a:rPr>
              <a:t>京选品牌</a:t>
            </a:r>
            <a:endParaRPr kumimoji="1" lang="zh-CN" altLang="en-US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/>
            </a:endParaRPr>
          </a:p>
        </p:txBody>
      </p:sp>
      <p:sp>
        <p:nvSpPr>
          <p:cNvPr id="8" name="文本框 27"/>
          <p:cNvSpPr txBox="1"/>
          <p:nvPr/>
        </p:nvSpPr>
        <p:spPr>
          <a:xfrm>
            <a:off x="3621629" y="2979391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zh-CN" altLang="en-US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/>
              </a:rPr>
              <a:t>京东直投</a:t>
            </a:r>
            <a:endParaRPr kumimoji="1" lang="zh-CN" alt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/>
            </a:endParaRPr>
          </a:p>
        </p:txBody>
      </p:sp>
      <p:sp>
        <p:nvSpPr>
          <p:cNvPr id="9" name="文本框 28"/>
          <p:cNvSpPr txBox="1"/>
          <p:nvPr/>
        </p:nvSpPr>
        <p:spPr>
          <a:xfrm>
            <a:off x="5061789" y="305314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zh-CN" altLang="en-US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/>
              </a:rPr>
              <a:t>京挑客</a:t>
            </a:r>
            <a:endParaRPr kumimoji="1" lang="zh-CN" altLang="en-US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/>
            </a:endParaRPr>
          </a:p>
        </p:txBody>
      </p:sp>
      <p:sp>
        <p:nvSpPr>
          <p:cNvPr id="11" name="TextBox 58"/>
          <p:cNvSpPr>
            <a:spLocks noChangeArrowheads="1"/>
          </p:cNvSpPr>
          <p:nvPr/>
        </p:nvSpPr>
        <p:spPr bwMode="auto">
          <a:xfrm>
            <a:off x="683568" y="4679037"/>
            <a:ext cx="1500187" cy="243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4" tIns="45717" rIns="91434" bIns="45717">
            <a:spAutoFit/>
          </a:bodyPr>
          <a:lstStyle>
            <a:lvl1pPr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1pPr>
            <a:lvl2pPr marL="742950" indent="-28575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2pPr>
            <a:lvl3pPr marL="1143000" indent="-22860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3pPr>
            <a:lvl4pPr marL="1600200" indent="-22860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4pPr>
            <a:lvl5pPr marL="2057400" indent="-22860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9pPr>
          </a:lstStyle>
          <a:p>
            <a:pPr defTabSz="9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 b="1" dirty="0">
                <a:solidFill>
                  <a:srgbClr val="0C0C0C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CPC</a:t>
            </a:r>
            <a:r>
              <a:rPr lang="en-US" altLang="zh-CN" sz="1000" dirty="0">
                <a:solidFill>
                  <a:srgbClr val="0C0C0C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:</a:t>
            </a:r>
            <a:r>
              <a:rPr lang="zh-CN" altLang="en-US" sz="1000" dirty="0">
                <a:solidFill>
                  <a:srgbClr val="0C0C0C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按照每次点击付费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2" name="TextBox 59"/>
          <p:cNvSpPr>
            <a:spLocks noChangeArrowheads="1"/>
          </p:cNvSpPr>
          <p:nvPr/>
        </p:nvSpPr>
        <p:spPr bwMode="auto">
          <a:xfrm>
            <a:off x="4714479" y="4658709"/>
            <a:ext cx="1770063" cy="245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4" tIns="45717" rIns="91434" bIns="45717">
            <a:spAutoFit/>
          </a:bodyPr>
          <a:lstStyle>
            <a:lvl1pPr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1pPr>
            <a:lvl2pPr marL="742950" indent="-28575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2pPr>
            <a:lvl3pPr marL="1143000" indent="-22860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3pPr>
            <a:lvl4pPr marL="1600200" indent="-22860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4pPr>
            <a:lvl5pPr marL="2057400" indent="-22860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9pPr>
          </a:lstStyle>
          <a:p>
            <a:pPr defTabSz="9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 b="1" dirty="0">
                <a:solidFill>
                  <a:srgbClr val="0C0C0C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CPD</a:t>
            </a:r>
            <a:r>
              <a:rPr lang="en-US" altLang="zh-CN" sz="1000" dirty="0">
                <a:solidFill>
                  <a:srgbClr val="0C0C0C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:</a:t>
            </a:r>
            <a:r>
              <a:rPr lang="zh-CN" altLang="en-US" sz="1000" dirty="0">
                <a:solidFill>
                  <a:srgbClr val="0C0C0C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按照广告展现天数付费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3" name="TextBox 60"/>
          <p:cNvSpPr>
            <a:spLocks noChangeArrowheads="1"/>
          </p:cNvSpPr>
          <p:nvPr/>
        </p:nvSpPr>
        <p:spPr bwMode="auto">
          <a:xfrm>
            <a:off x="2567047" y="4669656"/>
            <a:ext cx="1800225" cy="24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4" tIns="45717" rIns="91434" bIns="45717">
            <a:spAutoFit/>
          </a:bodyPr>
          <a:lstStyle>
            <a:lvl1pPr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1pPr>
            <a:lvl2pPr marL="742950" indent="-28575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2pPr>
            <a:lvl3pPr marL="1143000" indent="-22860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3pPr>
            <a:lvl4pPr marL="1600200" indent="-22860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4pPr>
            <a:lvl5pPr marL="2057400" indent="-22860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9pPr>
          </a:lstStyle>
          <a:p>
            <a:pPr defTabSz="9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 b="1" dirty="0">
                <a:solidFill>
                  <a:srgbClr val="0C0C0C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CPM</a:t>
            </a:r>
            <a:r>
              <a:rPr lang="en-US" altLang="zh-CN" sz="1000" dirty="0">
                <a:solidFill>
                  <a:srgbClr val="0C0C0C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:</a:t>
            </a:r>
            <a:r>
              <a:rPr lang="zh-CN" altLang="en-US" sz="1000" dirty="0">
                <a:solidFill>
                  <a:srgbClr val="0C0C0C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按照广告千次展现付费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4" name="TextBox 61"/>
          <p:cNvSpPr>
            <a:spLocks noChangeArrowheads="1"/>
          </p:cNvSpPr>
          <p:nvPr/>
        </p:nvSpPr>
        <p:spPr bwMode="auto">
          <a:xfrm>
            <a:off x="6786190" y="4658709"/>
            <a:ext cx="1746250" cy="245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4" tIns="45717" rIns="91434" bIns="45717">
            <a:spAutoFit/>
          </a:bodyPr>
          <a:lstStyle>
            <a:lvl1pPr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1pPr>
            <a:lvl2pPr marL="742950" indent="-28575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2pPr>
            <a:lvl3pPr marL="1143000" indent="-22860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3pPr>
            <a:lvl4pPr marL="1600200" indent="-22860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4pPr>
            <a:lvl5pPr marL="2057400" indent="-22860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9pPr>
          </a:lstStyle>
          <a:p>
            <a:pPr defTabSz="9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 b="1">
                <a:solidFill>
                  <a:srgbClr val="0C0C0C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CPS</a:t>
            </a:r>
            <a:r>
              <a:rPr lang="en-US" altLang="zh-CN" sz="1000">
                <a:solidFill>
                  <a:srgbClr val="0C0C0C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:</a:t>
            </a:r>
            <a:r>
              <a:rPr lang="zh-CN" altLang="en-US" sz="1000">
                <a:solidFill>
                  <a:srgbClr val="0C0C0C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按照最终成交金额付费</a:t>
            </a: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5" name="Picture 2" descr="C:\Users\Administrator\AppData\Roaming\Tencent\Users\526750134\QQ\WinTemp\RichOle\~$CKZ%DG7PQ2UZQJP8IK0}W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9" t="15825" r="4579" b="8045"/>
          <a:stretch/>
        </p:blipFill>
        <p:spPr bwMode="auto">
          <a:xfrm>
            <a:off x="4080151" y="2305802"/>
            <a:ext cx="1067913" cy="55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68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正文页">
  <a:themeElements>
    <a:clrScheme name="1_正文页 1">
      <a:dk1>
        <a:srgbClr val="000000"/>
      </a:dk1>
      <a:lt1>
        <a:srgbClr val="FFFFFF"/>
      </a:lt1>
      <a:dk2>
        <a:srgbClr val="990000"/>
      </a:dk2>
      <a:lt2>
        <a:srgbClr val="777777"/>
      </a:lt2>
      <a:accent1>
        <a:srgbClr val="FFCC99"/>
      </a:accent1>
      <a:accent2>
        <a:srgbClr val="FFCC66"/>
      </a:accent2>
      <a:accent3>
        <a:srgbClr val="FFFFFF"/>
      </a:accent3>
      <a:accent4>
        <a:srgbClr val="000000"/>
      </a:accent4>
      <a:accent5>
        <a:srgbClr val="FFE2CA"/>
      </a:accent5>
      <a:accent6>
        <a:srgbClr val="E7B95C"/>
      </a:accent6>
      <a:hlink>
        <a:srgbClr val="FF9900"/>
      </a:hlink>
      <a:folHlink>
        <a:srgbClr val="996600"/>
      </a:folHlink>
    </a:clrScheme>
    <a:fontScheme name="1_正文页">
      <a:majorFont>
        <a:latin typeface="FrutigerNext LT Medium"/>
        <a:ea typeface="黑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charset="0"/>
            <a:ea typeface="宋体" pitchFamily="2" charset="-122"/>
          </a:defRPr>
        </a:defPPr>
      </a:lstStyle>
    </a:lnDef>
  </a:objectDefaults>
  <a:extraClrSchemeLst>
    <a:extraClrScheme>
      <a:clrScheme name="1_正文页 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000120140530A99PPBG">
  <a:themeElements>
    <a:clrScheme name="自定义 570">
      <a:dk1>
        <a:srgbClr val="47494B"/>
      </a:dk1>
      <a:lt1>
        <a:srgbClr val="FFFFFF"/>
      </a:lt1>
      <a:dk2>
        <a:srgbClr val="454749"/>
      </a:dk2>
      <a:lt2>
        <a:srgbClr val="FFFFFF"/>
      </a:lt2>
      <a:accent1>
        <a:srgbClr val="046FB6"/>
      </a:accent1>
      <a:accent2>
        <a:srgbClr val="22B1DE"/>
      </a:accent2>
      <a:accent3>
        <a:srgbClr val="7B93D7"/>
      </a:accent3>
      <a:accent4>
        <a:srgbClr val="5D76BA"/>
      </a:accent4>
      <a:accent5>
        <a:srgbClr val="00B050"/>
      </a:accent5>
      <a:accent6>
        <a:srgbClr val="FFC000"/>
      </a:accent6>
      <a:hlink>
        <a:srgbClr val="00B0F0"/>
      </a:hlink>
      <a:folHlink>
        <a:srgbClr val="AFB2B4"/>
      </a:folHlink>
    </a:clrScheme>
    <a:fontScheme name="KSO主题5">
      <a:majorFont>
        <a:latin typeface="Broadway"/>
        <a:ea typeface="微软雅黑"/>
        <a:cs typeface=""/>
      </a:majorFont>
      <a:minorFont>
        <a:latin typeface="Calibri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默认设计模板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正文页">
  <a:themeElements>
    <a:clrScheme name="1_正文页 1">
      <a:dk1>
        <a:srgbClr val="000000"/>
      </a:dk1>
      <a:lt1>
        <a:srgbClr val="FFFFFF"/>
      </a:lt1>
      <a:dk2>
        <a:srgbClr val="990000"/>
      </a:dk2>
      <a:lt2>
        <a:srgbClr val="777777"/>
      </a:lt2>
      <a:accent1>
        <a:srgbClr val="FFCC99"/>
      </a:accent1>
      <a:accent2>
        <a:srgbClr val="FFCC66"/>
      </a:accent2>
      <a:accent3>
        <a:srgbClr val="FFFFFF"/>
      </a:accent3>
      <a:accent4>
        <a:srgbClr val="000000"/>
      </a:accent4>
      <a:accent5>
        <a:srgbClr val="FFE2CA"/>
      </a:accent5>
      <a:accent6>
        <a:srgbClr val="E7B95C"/>
      </a:accent6>
      <a:hlink>
        <a:srgbClr val="FF9900"/>
      </a:hlink>
      <a:folHlink>
        <a:srgbClr val="996600"/>
      </a:folHlink>
    </a:clrScheme>
    <a:fontScheme name="1_正文页">
      <a:majorFont>
        <a:latin typeface="FrutigerNext LT Medium"/>
        <a:ea typeface="黑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charset="0"/>
            <a:ea typeface="宋体" pitchFamily="2" charset="-122"/>
          </a:defRPr>
        </a:defPPr>
      </a:lstStyle>
    </a:lnDef>
  </a:objectDefaults>
  <a:extraClrSchemeLst>
    <a:extraClrScheme>
      <a:clrScheme name="1_正文页 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自定义设计方案">
  <a:themeElements>
    <a:clrScheme name="2_自定义设计方案 1">
      <a:dk1>
        <a:srgbClr val="000000"/>
      </a:dk1>
      <a:lt1>
        <a:srgbClr val="FFFFFF"/>
      </a:lt1>
      <a:dk2>
        <a:srgbClr val="990000"/>
      </a:dk2>
      <a:lt2>
        <a:srgbClr val="777777"/>
      </a:lt2>
      <a:accent1>
        <a:srgbClr val="FFCC99"/>
      </a:accent1>
      <a:accent2>
        <a:srgbClr val="FFCC66"/>
      </a:accent2>
      <a:accent3>
        <a:srgbClr val="FFFFFF"/>
      </a:accent3>
      <a:accent4>
        <a:srgbClr val="000000"/>
      </a:accent4>
      <a:accent5>
        <a:srgbClr val="FFE2CA"/>
      </a:accent5>
      <a:accent6>
        <a:srgbClr val="E7B95C"/>
      </a:accent6>
      <a:hlink>
        <a:srgbClr val="FF9900"/>
      </a:hlink>
      <a:folHlink>
        <a:srgbClr val="996600"/>
      </a:folHlink>
    </a:clrScheme>
    <a:fontScheme name="2_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charset="0"/>
            <a:ea typeface="宋体" pitchFamily="2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_A000120140530A99PPBG">
  <a:themeElements>
    <a:clrScheme name="自定义 570">
      <a:dk1>
        <a:srgbClr val="47494B"/>
      </a:dk1>
      <a:lt1>
        <a:srgbClr val="FFFFFF"/>
      </a:lt1>
      <a:dk2>
        <a:srgbClr val="454749"/>
      </a:dk2>
      <a:lt2>
        <a:srgbClr val="FFFFFF"/>
      </a:lt2>
      <a:accent1>
        <a:srgbClr val="046FB6"/>
      </a:accent1>
      <a:accent2>
        <a:srgbClr val="22B1DE"/>
      </a:accent2>
      <a:accent3>
        <a:srgbClr val="7B93D7"/>
      </a:accent3>
      <a:accent4>
        <a:srgbClr val="5D76BA"/>
      </a:accent4>
      <a:accent5>
        <a:srgbClr val="00B050"/>
      </a:accent5>
      <a:accent6>
        <a:srgbClr val="FFC000"/>
      </a:accent6>
      <a:hlink>
        <a:srgbClr val="00B0F0"/>
      </a:hlink>
      <a:folHlink>
        <a:srgbClr val="AFB2B4"/>
      </a:folHlink>
    </a:clrScheme>
    <a:fontScheme name="KSO主题5">
      <a:majorFont>
        <a:latin typeface="Broadway"/>
        <a:ea typeface="微软雅黑"/>
        <a:cs typeface=""/>
      </a:majorFont>
      <a:minorFont>
        <a:latin typeface="Calibri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12193</TotalTime>
  <Words>4511</Words>
  <Application>Microsoft Office PowerPoint</Application>
  <PresentationFormat>全屏显示(16:9)</PresentationFormat>
  <Paragraphs>659</Paragraphs>
  <Slides>52</Slides>
  <Notes>14</Notes>
  <HiddenSlides>8</HiddenSlides>
  <MMClips>0</MMClips>
  <ScaleCrop>false</ScaleCrop>
  <HeadingPairs>
    <vt:vector size="4" baseType="variant">
      <vt:variant>
        <vt:lpstr>主题</vt:lpstr>
      </vt:variant>
      <vt:variant>
        <vt:i4>7</vt:i4>
      </vt:variant>
      <vt:variant>
        <vt:lpstr>幻灯片标题</vt:lpstr>
      </vt:variant>
      <vt:variant>
        <vt:i4>52</vt:i4>
      </vt:variant>
    </vt:vector>
  </HeadingPairs>
  <TitlesOfParts>
    <vt:vector size="59" baseType="lpstr">
      <vt:lpstr>1_正文页</vt:lpstr>
      <vt:lpstr>A000120140530A99PPBG</vt:lpstr>
      <vt:lpstr>3_默认设计模板</vt:lpstr>
      <vt:lpstr>3_正文页</vt:lpstr>
      <vt:lpstr>2_自定义设计方案</vt:lpstr>
      <vt:lpstr>Office 主题​​</vt:lpstr>
      <vt:lpstr>1_A000120140530A99PPBG</vt:lpstr>
      <vt:lpstr>PowerPoint 演示文稿</vt:lpstr>
      <vt:lpstr>PowerPoint 演示文稿</vt:lpstr>
      <vt:lpstr> 京东营销产品体系演进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Q &amp; A</vt:lpstr>
      <vt:lpstr>PowerPoint 演示文稿</vt:lpstr>
      <vt:lpstr>无线端的新风向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赖燕苹</dc:creator>
  <cp:lastModifiedBy>p</cp:lastModifiedBy>
  <cp:revision>1175</cp:revision>
  <dcterms:created xsi:type="dcterms:W3CDTF">2015-06-15T06:36:34Z</dcterms:created>
  <dcterms:modified xsi:type="dcterms:W3CDTF">2016-08-12T09:58:46Z</dcterms:modified>
</cp:coreProperties>
</file>